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Play"/>
      <p:regular r:id="rId22"/>
      <p:bold r:id="rId23"/>
    </p:embeddedFont>
    <p:embeddedFont>
      <p:font typeface="Poppins"/>
      <p:regular r:id="rId24"/>
      <p:bold r:id="rId25"/>
      <p:italic r:id="rId26"/>
      <p:boldItalic r:id="rId27"/>
    </p:embeddedFont>
    <p:embeddedFont>
      <p:font typeface="Cabin"/>
      <p:regular r:id="rId28"/>
      <p:bold r:id="rId29"/>
      <p:italic r:id="rId30"/>
      <p:boldItalic r:id="rId31"/>
    </p:embeddedFont>
    <p:embeddedFont>
      <p:font typeface="Bebas Neue"/>
      <p:regular r:id="rId32"/>
    </p:embeddedFont>
    <p:embeddedFont>
      <p:font typeface="Poppins Medium"/>
      <p:regular r:id="rId33"/>
      <p:bold r:id="rId34"/>
      <p:italic r:id="rId35"/>
      <p:boldItalic r:id="rId36"/>
    </p:embeddedFont>
    <p:embeddedFont>
      <p:font typeface="Londrina Solid"/>
      <p:regular r:id="rId37"/>
    </p:embeddedFont>
    <p:embeddedFont>
      <p:font typeface="Rubik"/>
      <p:regular r:id="rId38"/>
      <p:bold r:id="rId39"/>
      <p:italic r:id="rId40"/>
      <p:boldItalic r:id="rId41"/>
    </p:embeddedFont>
    <p:embeddedFont>
      <p:font typeface="IBM Plex Mon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ubik-italic.fntdata"/><Relationship Id="rId20" Type="http://schemas.openxmlformats.org/officeDocument/2006/relationships/slide" Target="slides/slide16.xml"/><Relationship Id="rId42" Type="http://schemas.openxmlformats.org/officeDocument/2006/relationships/font" Target="fonts/IBMPlexMono-regular.fntdata"/><Relationship Id="rId41" Type="http://schemas.openxmlformats.org/officeDocument/2006/relationships/font" Target="fonts/Rubik-boldItalic.fntdata"/><Relationship Id="rId22" Type="http://schemas.openxmlformats.org/officeDocument/2006/relationships/font" Target="fonts/Play-regular.fntdata"/><Relationship Id="rId44" Type="http://schemas.openxmlformats.org/officeDocument/2006/relationships/font" Target="fonts/IBMPlexMono-italic.fntdata"/><Relationship Id="rId21" Type="http://schemas.openxmlformats.org/officeDocument/2006/relationships/slide" Target="slides/slide17.xml"/><Relationship Id="rId43" Type="http://schemas.openxmlformats.org/officeDocument/2006/relationships/font" Target="fonts/IBMPlexMono-bold.fntdata"/><Relationship Id="rId24" Type="http://schemas.openxmlformats.org/officeDocument/2006/relationships/font" Target="fonts/Poppins-regular.fntdata"/><Relationship Id="rId23" Type="http://schemas.openxmlformats.org/officeDocument/2006/relationships/font" Target="fonts/Play-bold.fntdata"/><Relationship Id="rId45" Type="http://schemas.openxmlformats.org/officeDocument/2006/relationships/font" Target="fonts/IBMPlexMon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oppins-italic.fntdata"/><Relationship Id="rId25" Type="http://schemas.openxmlformats.org/officeDocument/2006/relationships/font" Target="fonts/Poppins-bold.fntdata"/><Relationship Id="rId28" Type="http://schemas.openxmlformats.org/officeDocument/2006/relationships/font" Target="fonts/Cabin-regular.fntdata"/><Relationship Id="rId27" Type="http://schemas.openxmlformats.org/officeDocument/2006/relationships/font" Target="fonts/Poppins-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abin-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abin-boldItalic.fntdata"/><Relationship Id="rId30" Type="http://schemas.openxmlformats.org/officeDocument/2006/relationships/font" Target="fonts/Cabin-italic.fntdata"/><Relationship Id="rId11" Type="http://schemas.openxmlformats.org/officeDocument/2006/relationships/slide" Target="slides/slide7.xml"/><Relationship Id="rId33" Type="http://schemas.openxmlformats.org/officeDocument/2006/relationships/font" Target="fonts/PoppinsMedium-regular.fntdata"/><Relationship Id="rId10" Type="http://schemas.openxmlformats.org/officeDocument/2006/relationships/slide" Target="slides/slide6.xml"/><Relationship Id="rId32" Type="http://schemas.openxmlformats.org/officeDocument/2006/relationships/font" Target="fonts/BebasNeue-regular.fntdata"/><Relationship Id="rId13" Type="http://schemas.openxmlformats.org/officeDocument/2006/relationships/slide" Target="slides/slide9.xml"/><Relationship Id="rId35" Type="http://schemas.openxmlformats.org/officeDocument/2006/relationships/font" Target="fonts/PoppinsMedium-italic.fntdata"/><Relationship Id="rId12" Type="http://schemas.openxmlformats.org/officeDocument/2006/relationships/slide" Target="slides/slide8.xml"/><Relationship Id="rId34" Type="http://schemas.openxmlformats.org/officeDocument/2006/relationships/font" Target="fonts/PoppinsMedium-bold.fntdata"/><Relationship Id="rId15" Type="http://schemas.openxmlformats.org/officeDocument/2006/relationships/slide" Target="slides/slide11.xml"/><Relationship Id="rId37" Type="http://schemas.openxmlformats.org/officeDocument/2006/relationships/font" Target="fonts/LondrinaSolid-regular.fntdata"/><Relationship Id="rId14" Type="http://schemas.openxmlformats.org/officeDocument/2006/relationships/slide" Target="slides/slide10.xml"/><Relationship Id="rId36" Type="http://schemas.openxmlformats.org/officeDocument/2006/relationships/font" Target="fonts/PoppinsMedium-boldItalic.fntdata"/><Relationship Id="rId17" Type="http://schemas.openxmlformats.org/officeDocument/2006/relationships/slide" Target="slides/slide13.xml"/><Relationship Id="rId39" Type="http://schemas.openxmlformats.org/officeDocument/2006/relationships/font" Target="fonts/Rubik-bold.fntdata"/><Relationship Id="rId16" Type="http://schemas.openxmlformats.org/officeDocument/2006/relationships/slide" Target="slides/slide12.xml"/><Relationship Id="rId38" Type="http://schemas.openxmlformats.org/officeDocument/2006/relationships/font" Target="fonts/Rubik-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23766e2b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23766e2b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Include context and motivation for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73d6d8a2e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73d6d8a2e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73d6d8a2ee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73d6d8a2e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Tori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7f972a7b7a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7f972a7b7a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760a03895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760a03895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Victoria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349c508522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349c50852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Victoria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Animate that these results get stored back into Django</a:t>
            </a:r>
            <a:endParaRPr/>
          </a:p>
          <a:p>
            <a:pPr indent="0" lvl="0" marL="0" rtl="0" algn="l">
              <a:spcBef>
                <a:spcPts val="0"/>
              </a:spcBef>
              <a:spcAft>
                <a:spcPts val="0"/>
              </a:spcAft>
              <a:buNone/>
            </a:pPr>
            <a:r>
              <a:rPr lang="en"/>
              <a:t>May need to rescrap for every install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761897de6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761897de6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Mongo db is faster for storing JSON files than a SQL db</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7f972a7b7a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7f972a7b7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reason its new is because they just started rolling out these labels as a requirements within the last few months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73d6d8a2ee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73d6d8a2ee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Victoria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Survey Tech:</a:t>
            </a:r>
            <a:endParaRPr/>
          </a:p>
          <a:p>
            <a:pPr indent="-298450" lvl="0" marL="457200" rtl="0" algn="l">
              <a:spcBef>
                <a:spcPts val="0"/>
              </a:spcBef>
              <a:spcAft>
                <a:spcPts val="0"/>
              </a:spcAft>
              <a:buSzPts val="1100"/>
              <a:buChar char="-"/>
            </a:pPr>
            <a:r>
              <a:rPr lang="en"/>
              <a:t>Deciding which questions are the most important</a:t>
            </a:r>
            <a:endParaRPr/>
          </a:p>
          <a:p>
            <a:pPr indent="-298450" lvl="0" marL="457200" rtl="0" algn="l">
              <a:spcBef>
                <a:spcPts val="0"/>
              </a:spcBef>
              <a:spcAft>
                <a:spcPts val="0"/>
              </a:spcAft>
              <a:buSzPts val="1100"/>
              <a:buChar char="-"/>
            </a:pPr>
            <a:r>
              <a:rPr lang="en"/>
              <a:t>Goals for next semester are to create a more intelligent way of generating the questionnaire (scoring system based on priority)</a:t>
            </a:r>
            <a:endParaRPr/>
          </a:p>
          <a:p>
            <a:pPr indent="0" lvl="0" marL="0" rtl="0" algn="l">
              <a:spcBef>
                <a:spcPts val="0"/>
              </a:spcBef>
              <a:spcAft>
                <a:spcPts val="0"/>
              </a:spcAft>
              <a:buClr>
                <a:schemeClr val="dk1"/>
              </a:buClr>
              <a:buSzPts val="1100"/>
              <a:buFont typeface="Arial"/>
              <a:buNone/>
            </a:pPr>
            <a:r>
              <a:rPr lang="en"/>
              <a:t>Android JS Framework:</a:t>
            </a:r>
            <a:endParaRPr/>
          </a:p>
          <a:p>
            <a:pPr indent="-298450" lvl="0" marL="457200" rtl="0" algn="l">
              <a:spcBef>
                <a:spcPts val="0"/>
              </a:spcBef>
              <a:spcAft>
                <a:spcPts val="0"/>
              </a:spcAft>
              <a:buSzPts val="1100"/>
              <a:buChar char="-"/>
            </a:pPr>
            <a:r>
              <a:rPr lang="en"/>
              <a:t>Our original goal was to write and package the application using the Android JS framework, however, it was unable to provide api calls for the intents that we needed to access.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761897de6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761897de6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Tori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Are people considering data safety labels prior to installing an app?</a:t>
            </a:r>
            <a:endParaRPr/>
          </a:p>
          <a:p>
            <a:pPr indent="0" lvl="0" marL="0" rtl="0" algn="l">
              <a:spcBef>
                <a:spcPts val="0"/>
              </a:spcBef>
              <a:spcAft>
                <a:spcPts val="0"/>
              </a:spcAft>
              <a:buNone/>
            </a:pPr>
            <a:r>
              <a:rPr lang="en"/>
              <a:t>We want to understand people’s </a:t>
            </a:r>
            <a:r>
              <a:rPr lang="en"/>
              <a:t>understanding</a:t>
            </a:r>
            <a:r>
              <a:rPr lang="en"/>
              <a:t> of data safety labels,</a:t>
            </a:r>
            <a:endParaRPr/>
          </a:p>
          <a:p>
            <a:pPr indent="0" lvl="0" marL="0" rtl="0" algn="l">
              <a:spcBef>
                <a:spcPts val="0"/>
              </a:spcBef>
              <a:spcAft>
                <a:spcPts val="0"/>
              </a:spcAft>
              <a:buNone/>
            </a:pPr>
            <a:r>
              <a:rPr lang="en"/>
              <a:t>Create a app that assesses their knowledge of a safety label on the point of downloading</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7f972a7b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7f972a7b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349c50852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349c50852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Elena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7f972a7b7a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7f972a7b7a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reason its new is because they just started rolling out these labels as a requirements within the last few months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334067f7e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334067f7e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334067f7e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334067f7e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Elena - personalization needs to be added, and for each system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349c50852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349c50852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3a79ead0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3a79ead0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safety label is dynamic in comparison to the other static sections.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66700" y="258900"/>
            <a:ext cx="8610600" cy="4625700"/>
          </a:xfrm>
          <a:prstGeom prst="roundRect">
            <a:avLst>
              <a:gd fmla="val 359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idx="1" type="subTitle"/>
          </p:nvPr>
        </p:nvSpPr>
        <p:spPr>
          <a:xfrm>
            <a:off x="778275" y="3539975"/>
            <a:ext cx="3993600" cy="57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600">
                <a:latin typeface="Rubik"/>
                <a:ea typeface="Rubik"/>
                <a:cs typeface="Rubik"/>
                <a:sym typeface="Rubik"/>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 name="Google Shape;11;p2"/>
          <p:cNvSpPr txBox="1"/>
          <p:nvPr>
            <p:ph type="ctrTitle"/>
          </p:nvPr>
        </p:nvSpPr>
        <p:spPr>
          <a:xfrm>
            <a:off x="715975" y="937075"/>
            <a:ext cx="6235800" cy="23370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SzPts val="5200"/>
              <a:buNone/>
              <a:defRPr b="1" sz="5700">
                <a:latin typeface="Play"/>
                <a:ea typeface="Play"/>
                <a:cs typeface="Play"/>
                <a:sym typeface="Play"/>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11"/>
          <p:cNvSpPr/>
          <p:nvPr/>
        </p:nvSpPr>
        <p:spPr>
          <a:xfrm>
            <a:off x="266700" y="258900"/>
            <a:ext cx="8610600" cy="4625700"/>
          </a:xfrm>
          <a:prstGeom prst="roundRect">
            <a:avLst>
              <a:gd fmla="val 359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1"/>
          <p:cNvSpPr txBox="1"/>
          <p:nvPr>
            <p:ph hasCustomPrompt="1" type="title"/>
          </p:nvPr>
        </p:nvSpPr>
        <p:spPr>
          <a:xfrm>
            <a:off x="1389325" y="1210000"/>
            <a:ext cx="6365400" cy="17973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4" name="Google Shape;44;p11"/>
          <p:cNvSpPr txBox="1"/>
          <p:nvPr>
            <p:ph idx="1" type="subTitle"/>
          </p:nvPr>
        </p:nvSpPr>
        <p:spPr>
          <a:xfrm>
            <a:off x="2130400" y="3165925"/>
            <a:ext cx="4883100" cy="466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5" name="Shape 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6" name="Shape 46"/>
        <p:cNvGrpSpPr/>
        <p:nvPr/>
      </p:nvGrpSpPr>
      <p:grpSpPr>
        <a:xfrm>
          <a:off x="0" y="0"/>
          <a:ext cx="0" cy="0"/>
          <a:chOff x="0" y="0"/>
          <a:chExt cx="0" cy="0"/>
        </a:xfrm>
      </p:grpSpPr>
      <p:sp>
        <p:nvSpPr>
          <p:cNvPr id="47" name="Google Shape;47;p13"/>
          <p:cNvSpPr txBox="1"/>
          <p:nvPr>
            <p:ph idx="1" type="subTitle"/>
          </p:nvPr>
        </p:nvSpPr>
        <p:spPr>
          <a:xfrm>
            <a:off x="1908425" y="2080624"/>
            <a:ext cx="2265000" cy="5235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Cabin"/>
              <a:buNone/>
              <a:defRPr sz="1400">
                <a:latin typeface="Rubik"/>
                <a:ea typeface="Rubik"/>
                <a:cs typeface="Rubik"/>
                <a:sym typeface="Rubik"/>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p:txBody>
      </p:sp>
      <p:sp>
        <p:nvSpPr>
          <p:cNvPr id="48" name="Google Shape;48;p13"/>
          <p:cNvSpPr txBox="1"/>
          <p:nvPr>
            <p:ph hasCustomPrompt="1" type="title"/>
          </p:nvPr>
        </p:nvSpPr>
        <p:spPr>
          <a:xfrm>
            <a:off x="1026406" y="1825150"/>
            <a:ext cx="776400" cy="420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6"/>
              </a:buClr>
              <a:buSzPts val="2000"/>
              <a:buFont typeface="Poppins"/>
              <a:buNone/>
              <a:defRPr b="1">
                <a:latin typeface="Play"/>
                <a:ea typeface="Play"/>
                <a:cs typeface="Play"/>
                <a:sym typeface="Play"/>
              </a:defRPr>
            </a:lvl1pPr>
            <a:lvl2pPr lvl="1"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9pPr>
          </a:lstStyle>
          <a:p>
            <a:r>
              <a:t>xx%</a:t>
            </a:r>
          </a:p>
        </p:txBody>
      </p:sp>
      <p:sp>
        <p:nvSpPr>
          <p:cNvPr id="49" name="Google Shape;49;p13"/>
          <p:cNvSpPr txBox="1"/>
          <p:nvPr>
            <p:ph hasCustomPrompt="1" idx="2" type="title"/>
          </p:nvPr>
        </p:nvSpPr>
        <p:spPr>
          <a:xfrm>
            <a:off x="1026406" y="3463125"/>
            <a:ext cx="776400" cy="420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6"/>
              </a:buClr>
              <a:buSzPts val="2000"/>
              <a:buFont typeface="Poppins"/>
              <a:buNone/>
              <a:defRPr b="1">
                <a:latin typeface="Play"/>
                <a:ea typeface="Play"/>
                <a:cs typeface="Play"/>
                <a:sym typeface="Play"/>
              </a:defRPr>
            </a:lvl1pPr>
            <a:lvl2pPr lvl="1"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9pPr>
          </a:lstStyle>
          <a:p>
            <a:r>
              <a:t>xx%</a:t>
            </a:r>
          </a:p>
        </p:txBody>
      </p:sp>
      <p:sp>
        <p:nvSpPr>
          <p:cNvPr id="50" name="Google Shape;50;p13"/>
          <p:cNvSpPr txBox="1"/>
          <p:nvPr>
            <p:ph hasCustomPrompt="1" idx="3" type="title"/>
          </p:nvPr>
        </p:nvSpPr>
        <p:spPr>
          <a:xfrm>
            <a:off x="4929461" y="1824900"/>
            <a:ext cx="776400" cy="417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6"/>
              </a:buClr>
              <a:buSzPts val="2000"/>
              <a:buFont typeface="Poppins"/>
              <a:buNone/>
              <a:defRPr b="1">
                <a:latin typeface="Play"/>
                <a:ea typeface="Play"/>
                <a:cs typeface="Play"/>
                <a:sym typeface="Play"/>
              </a:defRPr>
            </a:lvl1pPr>
            <a:lvl2pPr lvl="1"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9pPr>
          </a:lstStyle>
          <a:p>
            <a:r>
              <a:t>xx%</a:t>
            </a:r>
          </a:p>
        </p:txBody>
      </p:sp>
      <p:sp>
        <p:nvSpPr>
          <p:cNvPr id="51" name="Google Shape;51;p13"/>
          <p:cNvSpPr txBox="1"/>
          <p:nvPr>
            <p:ph hasCustomPrompt="1" idx="4" type="title"/>
          </p:nvPr>
        </p:nvSpPr>
        <p:spPr>
          <a:xfrm>
            <a:off x="4929461" y="3463525"/>
            <a:ext cx="776400" cy="417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6"/>
              </a:buClr>
              <a:buSzPts val="2000"/>
              <a:buFont typeface="Poppins"/>
              <a:buNone/>
              <a:defRPr b="1">
                <a:latin typeface="Play"/>
                <a:ea typeface="Play"/>
                <a:cs typeface="Play"/>
                <a:sym typeface="Play"/>
              </a:defRPr>
            </a:lvl1pPr>
            <a:lvl2pPr lvl="1"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9pPr>
          </a:lstStyle>
          <a:p>
            <a:r>
              <a:t>xx%</a:t>
            </a:r>
          </a:p>
        </p:txBody>
      </p:sp>
      <p:sp>
        <p:nvSpPr>
          <p:cNvPr id="52" name="Google Shape;52;p13"/>
          <p:cNvSpPr txBox="1"/>
          <p:nvPr>
            <p:ph idx="5" type="subTitle"/>
          </p:nvPr>
        </p:nvSpPr>
        <p:spPr>
          <a:xfrm>
            <a:off x="1908425" y="3723604"/>
            <a:ext cx="2265000" cy="5226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Cabin"/>
              <a:buNone/>
              <a:defRPr sz="1400">
                <a:latin typeface="Rubik"/>
                <a:ea typeface="Rubik"/>
                <a:cs typeface="Rubik"/>
                <a:sym typeface="Rubik"/>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p:txBody>
      </p:sp>
      <p:sp>
        <p:nvSpPr>
          <p:cNvPr id="53" name="Google Shape;53;p13"/>
          <p:cNvSpPr txBox="1"/>
          <p:nvPr>
            <p:ph idx="6" type="subTitle"/>
          </p:nvPr>
        </p:nvSpPr>
        <p:spPr>
          <a:xfrm>
            <a:off x="5811475" y="2080576"/>
            <a:ext cx="2265000" cy="5235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Cabin"/>
              <a:buNone/>
              <a:defRPr sz="1400">
                <a:latin typeface="Rubik"/>
                <a:ea typeface="Rubik"/>
                <a:cs typeface="Rubik"/>
                <a:sym typeface="Rubik"/>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p:txBody>
      </p:sp>
      <p:sp>
        <p:nvSpPr>
          <p:cNvPr id="54" name="Google Shape;54;p13"/>
          <p:cNvSpPr txBox="1"/>
          <p:nvPr>
            <p:ph idx="7" type="subTitle"/>
          </p:nvPr>
        </p:nvSpPr>
        <p:spPr>
          <a:xfrm>
            <a:off x="5811475" y="3722788"/>
            <a:ext cx="2265000" cy="5226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Cabin"/>
              <a:buNone/>
              <a:defRPr sz="1400">
                <a:latin typeface="Rubik"/>
                <a:ea typeface="Rubik"/>
                <a:cs typeface="Rubik"/>
                <a:sym typeface="Rubik"/>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p:txBody>
      </p:sp>
      <p:sp>
        <p:nvSpPr>
          <p:cNvPr id="55" name="Google Shape;55;p13"/>
          <p:cNvSpPr txBox="1"/>
          <p:nvPr>
            <p:ph idx="8" type="subTitle"/>
          </p:nvPr>
        </p:nvSpPr>
        <p:spPr>
          <a:xfrm>
            <a:off x="1908425" y="3100065"/>
            <a:ext cx="1990800" cy="5772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Cabin"/>
              <a:buNone/>
              <a:defRPr b="1" sz="2000">
                <a:latin typeface="Play"/>
                <a:ea typeface="Play"/>
                <a:cs typeface="Play"/>
                <a:sym typeface="Play"/>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p:txBody>
      </p:sp>
      <p:sp>
        <p:nvSpPr>
          <p:cNvPr id="56" name="Google Shape;56;p13"/>
          <p:cNvSpPr txBox="1"/>
          <p:nvPr>
            <p:ph idx="9" type="subTitle"/>
          </p:nvPr>
        </p:nvSpPr>
        <p:spPr>
          <a:xfrm>
            <a:off x="5811475" y="3100037"/>
            <a:ext cx="1990800" cy="5772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Cabin"/>
              <a:buNone/>
              <a:defRPr b="1" sz="2000">
                <a:latin typeface="Play"/>
                <a:ea typeface="Play"/>
                <a:cs typeface="Play"/>
                <a:sym typeface="Play"/>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p:txBody>
      </p:sp>
      <p:sp>
        <p:nvSpPr>
          <p:cNvPr id="57" name="Google Shape;57;p13"/>
          <p:cNvSpPr txBox="1"/>
          <p:nvPr>
            <p:ph idx="13" type="subTitle"/>
          </p:nvPr>
        </p:nvSpPr>
        <p:spPr>
          <a:xfrm>
            <a:off x="1908425" y="1463599"/>
            <a:ext cx="1990800" cy="5772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Cabin"/>
              <a:buNone/>
              <a:defRPr b="1" sz="2000">
                <a:latin typeface="Play"/>
                <a:ea typeface="Play"/>
                <a:cs typeface="Play"/>
                <a:sym typeface="Play"/>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p:txBody>
      </p:sp>
      <p:sp>
        <p:nvSpPr>
          <p:cNvPr id="58" name="Google Shape;58;p13"/>
          <p:cNvSpPr txBox="1"/>
          <p:nvPr>
            <p:ph idx="14" type="subTitle"/>
          </p:nvPr>
        </p:nvSpPr>
        <p:spPr>
          <a:xfrm>
            <a:off x="5811475" y="1463625"/>
            <a:ext cx="1990800" cy="5772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Cabin"/>
              <a:buNone/>
              <a:defRPr b="1" sz="2000">
                <a:latin typeface="Play"/>
                <a:ea typeface="Play"/>
                <a:cs typeface="Play"/>
                <a:sym typeface="Play"/>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p:txBody>
      </p:sp>
      <p:sp>
        <p:nvSpPr>
          <p:cNvPr id="59" name="Google Shape;59;p13"/>
          <p:cNvSpPr txBox="1"/>
          <p:nvPr>
            <p:ph idx="15" type="ctrTitle"/>
          </p:nvPr>
        </p:nvSpPr>
        <p:spPr>
          <a:xfrm>
            <a:off x="713250" y="536727"/>
            <a:ext cx="77175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b="1" sz="4000">
                <a:latin typeface="Play"/>
                <a:ea typeface="Play"/>
                <a:cs typeface="Play"/>
                <a:sym typeface="Play"/>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60" name="Shape 60"/>
        <p:cNvGrpSpPr/>
        <p:nvPr/>
      </p:nvGrpSpPr>
      <p:grpSpPr>
        <a:xfrm>
          <a:off x="0" y="0"/>
          <a:ext cx="0" cy="0"/>
          <a:chOff x="0" y="0"/>
          <a:chExt cx="0" cy="0"/>
        </a:xfrm>
      </p:grpSpPr>
      <p:sp>
        <p:nvSpPr>
          <p:cNvPr id="61" name="Google Shape;61;p14"/>
          <p:cNvSpPr/>
          <p:nvPr/>
        </p:nvSpPr>
        <p:spPr>
          <a:xfrm>
            <a:off x="266700" y="258900"/>
            <a:ext cx="8610600" cy="4625700"/>
          </a:xfrm>
          <a:prstGeom prst="roundRect">
            <a:avLst>
              <a:gd fmla="val 359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txBox="1"/>
          <p:nvPr>
            <p:ph idx="1" type="subTitle"/>
          </p:nvPr>
        </p:nvSpPr>
        <p:spPr>
          <a:xfrm>
            <a:off x="3209775" y="1604325"/>
            <a:ext cx="5023200" cy="1386900"/>
          </a:xfrm>
          <a:prstGeom prst="rect">
            <a:avLst/>
          </a:prstGeom>
          <a:noFill/>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1600"/>
              <a:buFont typeface="Poppins Medium"/>
              <a:buNone/>
              <a:defRPr sz="2200">
                <a:latin typeface="Rubik"/>
                <a:ea typeface="Rubik"/>
                <a:cs typeface="Rubik"/>
                <a:sym typeface="Rubik"/>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63" name="Google Shape;63;p14"/>
          <p:cNvSpPr txBox="1"/>
          <p:nvPr>
            <p:ph type="title"/>
          </p:nvPr>
        </p:nvSpPr>
        <p:spPr>
          <a:xfrm>
            <a:off x="4595784" y="2965241"/>
            <a:ext cx="3637200" cy="5421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500"/>
              <a:buFont typeface="Poppins Black"/>
              <a:buNone/>
              <a:defRPr sz="2000"/>
            </a:lvl1pPr>
            <a:lvl2pPr lvl="1" rtl="0">
              <a:spcBef>
                <a:spcPts val="0"/>
              </a:spcBef>
              <a:spcAft>
                <a:spcPts val="0"/>
              </a:spcAft>
              <a:buSzPts val="4000"/>
              <a:buNone/>
              <a:defRPr>
                <a:latin typeface="Arial"/>
                <a:ea typeface="Arial"/>
                <a:cs typeface="Arial"/>
                <a:sym typeface="Arial"/>
              </a:defRPr>
            </a:lvl2pPr>
            <a:lvl3pPr lvl="2" rtl="0">
              <a:spcBef>
                <a:spcPts val="0"/>
              </a:spcBef>
              <a:spcAft>
                <a:spcPts val="0"/>
              </a:spcAft>
              <a:buSzPts val="4000"/>
              <a:buNone/>
              <a:defRPr>
                <a:latin typeface="Arial"/>
                <a:ea typeface="Arial"/>
                <a:cs typeface="Arial"/>
                <a:sym typeface="Arial"/>
              </a:defRPr>
            </a:lvl3pPr>
            <a:lvl4pPr lvl="3" rtl="0">
              <a:spcBef>
                <a:spcPts val="0"/>
              </a:spcBef>
              <a:spcAft>
                <a:spcPts val="0"/>
              </a:spcAft>
              <a:buSzPts val="4000"/>
              <a:buNone/>
              <a:defRPr>
                <a:latin typeface="Arial"/>
                <a:ea typeface="Arial"/>
                <a:cs typeface="Arial"/>
                <a:sym typeface="Arial"/>
              </a:defRPr>
            </a:lvl4pPr>
            <a:lvl5pPr lvl="4" rtl="0">
              <a:spcBef>
                <a:spcPts val="0"/>
              </a:spcBef>
              <a:spcAft>
                <a:spcPts val="0"/>
              </a:spcAft>
              <a:buSzPts val="4000"/>
              <a:buNone/>
              <a:defRPr>
                <a:latin typeface="Arial"/>
                <a:ea typeface="Arial"/>
                <a:cs typeface="Arial"/>
                <a:sym typeface="Arial"/>
              </a:defRPr>
            </a:lvl5pPr>
            <a:lvl6pPr lvl="5" rtl="0">
              <a:spcBef>
                <a:spcPts val="0"/>
              </a:spcBef>
              <a:spcAft>
                <a:spcPts val="0"/>
              </a:spcAft>
              <a:buSzPts val="4000"/>
              <a:buNone/>
              <a:defRPr>
                <a:latin typeface="Arial"/>
                <a:ea typeface="Arial"/>
                <a:cs typeface="Arial"/>
                <a:sym typeface="Arial"/>
              </a:defRPr>
            </a:lvl6pPr>
            <a:lvl7pPr lvl="6" rtl="0">
              <a:spcBef>
                <a:spcPts val="0"/>
              </a:spcBef>
              <a:spcAft>
                <a:spcPts val="0"/>
              </a:spcAft>
              <a:buSzPts val="4000"/>
              <a:buNone/>
              <a:defRPr>
                <a:latin typeface="Arial"/>
                <a:ea typeface="Arial"/>
                <a:cs typeface="Arial"/>
                <a:sym typeface="Arial"/>
              </a:defRPr>
            </a:lvl7pPr>
            <a:lvl8pPr lvl="7" rtl="0">
              <a:spcBef>
                <a:spcPts val="0"/>
              </a:spcBef>
              <a:spcAft>
                <a:spcPts val="0"/>
              </a:spcAft>
              <a:buSzPts val="4000"/>
              <a:buNone/>
              <a:defRPr>
                <a:latin typeface="Arial"/>
                <a:ea typeface="Arial"/>
                <a:cs typeface="Arial"/>
                <a:sym typeface="Arial"/>
              </a:defRPr>
            </a:lvl8pPr>
            <a:lvl9pPr lvl="8" rtl="0">
              <a:spcBef>
                <a:spcPts val="0"/>
              </a:spcBef>
              <a:spcAft>
                <a:spcPts val="0"/>
              </a:spcAft>
              <a:buSzPts val="4000"/>
              <a:buNone/>
              <a:defRPr>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
    <p:spTree>
      <p:nvGrpSpPr>
        <p:cNvPr id="64" name="Shape 64"/>
        <p:cNvGrpSpPr/>
        <p:nvPr/>
      </p:nvGrpSpPr>
      <p:grpSpPr>
        <a:xfrm>
          <a:off x="0" y="0"/>
          <a:ext cx="0" cy="0"/>
          <a:chOff x="0" y="0"/>
          <a:chExt cx="0" cy="0"/>
        </a:xfrm>
      </p:grpSpPr>
      <p:sp>
        <p:nvSpPr>
          <p:cNvPr id="65" name="Google Shape;65;p15"/>
          <p:cNvSpPr txBox="1"/>
          <p:nvPr>
            <p:ph idx="1" type="subTitle"/>
          </p:nvPr>
        </p:nvSpPr>
        <p:spPr>
          <a:xfrm>
            <a:off x="1026475" y="1864225"/>
            <a:ext cx="3854100" cy="227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ubik Medium"/>
              <a:buChar char="●"/>
              <a:defRPr>
                <a:latin typeface="Rubik"/>
                <a:ea typeface="Rubik"/>
                <a:cs typeface="Rubik"/>
                <a:sym typeface="Rubik"/>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6" name="Google Shape;66;p15"/>
          <p:cNvSpPr txBox="1"/>
          <p:nvPr>
            <p:ph type="ctrTitle"/>
          </p:nvPr>
        </p:nvSpPr>
        <p:spPr>
          <a:xfrm>
            <a:off x="1026475" y="1069950"/>
            <a:ext cx="3620400" cy="577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_2">
    <p:spTree>
      <p:nvGrpSpPr>
        <p:cNvPr id="67" name="Shape 67"/>
        <p:cNvGrpSpPr/>
        <p:nvPr/>
      </p:nvGrpSpPr>
      <p:grpSpPr>
        <a:xfrm>
          <a:off x="0" y="0"/>
          <a:ext cx="0" cy="0"/>
          <a:chOff x="0" y="0"/>
          <a:chExt cx="0" cy="0"/>
        </a:xfrm>
      </p:grpSpPr>
      <p:sp>
        <p:nvSpPr>
          <p:cNvPr id="68" name="Google Shape;68;p16"/>
          <p:cNvSpPr txBox="1"/>
          <p:nvPr>
            <p:ph idx="1" type="subTitle"/>
          </p:nvPr>
        </p:nvSpPr>
        <p:spPr>
          <a:xfrm flipH="1">
            <a:off x="5154088" y="1873750"/>
            <a:ext cx="2677500" cy="227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 name="Google Shape;69;p16"/>
          <p:cNvSpPr txBox="1"/>
          <p:nvPr>
            <p:ph type="ctrTitle"/>
          </p:nvPr>
        </p:nvSpPr>
        <p:spPr>
          <a:xfrm flipH="1">
            <a:off x="5154172" y="1079475"/>
            <a:ext cx="26775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5_2_1_1">
    <p:spTree>
      <p:nvGrpSpPr>
        <p:cNvPr id="70" name="Shape 70"/>
        <p:cNvGrpSpPr/>
        <p:nvPr/>
      </p:nvGrpSpPr>
      <p:grpSpPr>
        <a:xfrm>
          <a:off x="0" y="0"/>
          <a:ext cx="0" cy="0"/>
          <a:chOff x="0" y="0"/>
          <a:chExt cx="0" cy="0"/>
        </a:xfrm>
      </p:grpSpPr>
      <p:sp>
        <p:nvSpPr>
          <p:cNvPr id="71" name="Google Shape;71;p17"/>
          <p:cNvSpPr/>
          <p:nvPr/>
        </p:nvSpPr>
        <p:spPr>
          <a:xfrm>
            <a:off x="266700" y="258900"/>
            <a:ext cx="8610600" cy="4625700"/>
          </a:xfrm>
          <a:prstGeom prst="roundRect">
            <a:avLst>
              <a:gd fmla="val 359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7"/>
          <p:cNvSpPr txBox="1"/>
          <p:nvPr>
            <p:ph type="ctrTitle"/>
          </p:nvPr>
        </p:nvSpPr>
        <p:spPr>
          <a:xfrm>
            <a:off x="713250" y="536727"/>
            <a:ext cx="77175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3" name="Google Shape;73;p17"/>
          <p:cNvSpPr txBox="1"/>
          <p:nvPr>
            <p:ph idx="1" type="body"/>
          </p:nvPr>
        </p:nvSpPr>
        <p:spPr>
          <a:xfrm>
            <a:off x="715975" y="1410975"/>
            <a:ext cx="7712100" cy="31578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Font typeface="Poppins Medium"/>
              <a:buChar char="●"/>
              <a:defRPr>
                <a:latin typeface="Poppins Medium"/>
                <a:ea typeface="Poppins Medium"/>
                <a:cs typeface="Poppins Medium"/>
                <a:sym typeface="Poppins Medium"/>
              </a:defRPr>
            </a:lvl1pPr>
            <a:lvl2pPr indent="-317500" lvl="1" marL="914400" rtl="0">
              <a:lnSpc>
                <a:spcPct val="115000"/>
              </a:lnSpc>
              <a:spcBef>
                <a:spcPts val="0"/>
              </a:spcBef>
              <a:spcAft>
                <a:spcPts val="0"/>
              </a:spcAft>
              <a:buSzPts val="1400"/>
              <a:buFont typeface="Poppins Medium"/>
              <a:buChar char="○"/>
              <a:defRPr>
                <a:latin typeface="Poppins Medium"/>
                <a:ea typeface="Poppins Medium"/>
                <a:cs typeface="Poppins Medium"/>
                <a:sym typeface="Poppins Medium"/>
              </a:defRPr>
            </a:lvl2pPr>
            <a:lvl3pPr indent="-317500" lvl="2" marL="1371600" rtl="0">
              <a:lnSpc>
                <a:spcPct val="115000"/>
              </a:lnSpc>
              <a:spcBef>
                <a:spcPts val="0"/>
              </a:spcBef>
              <a:spcAft>
                <a:spcPts val="0"/>
              </a:spcAft>
              <a:buSzPts val="1400"/>
              <a:buFont typeface="Poppins Medium"/>
              <a:buChar char="■"/>
              <a:defRPr>
                <a:latin typeface="Poppins Medium"/>
                <a:ea typeface="Poppins Medium"/>
                <a:cs typeface="Poppins Medium"/>
                <a:sym typeface="Poppins Medium"/>
              </a:defRPr>
            </a:lvl3pPr>
            <a:lvl4pPr indent="-317500" lvl="3" marL="1828800" rtl="0">
              <a:lnSpc>
                <a:spcPct val="115000"/>
              </a:lnSpc>
              <a:spcBef>
                <a:spcPts val="0"/>
              </a:spcBef>
              <a:spcAft>
                <a:spcPts val="0"/>
              </a:spcAft>
              <a:buSzPts val="1400"/>
              <a:buFont typeface="Poppins Medium"/>
              <a:buChar char="●"/>
              <a:defRPr>
                <a:latin typeface="Poppins Medium"/>
                <a:ea typeface="Poppins Medium"/>
                <a:cs typeface="Poppins Medium"/>
                <a:sym typeface="Poppins Medium"/>
              </a:defRPr>
            </a:lvl4pPr>
            <a:lvl5pPr indent="-317500" lvl="4" marL="2286000" rtl="0">
              <a:lnSpc>
                <a:spcPct val="115000"/>
              </a:lnSpc>
              <a:spcBef>
                <a:spcPts val="0"/>
              </a:spcBef>
              <a:spcAft>
                <a:spcPts val="0"/>
              </a:spcAft>
              <a:buSzPts val="1400"/>
              <a:buFont typeface="Poppins Medium"/>
              <a:buChar char="○"/>
              <a:defRPr>
                <a:latin typeface="Poppins Medium"/>
                <a:ea typeface="Poppins Medium"/>
                <a:cs typeface="Poppins Medium"/>
                <a:sym typeface="Poppins Medium"/>
              </a:defRPr>
            </a:lvl5pPr>
            <a:lvl6pPr indent="-317500" lvl="5" marL="2743200" rtl="0">
              <a:lnSpc>
                <a:spcPct val="115000"/>
              </a:lnSpc>
              <a:spcBef>
                <a:spcPts val="0"/>
              </a:spcBef>
              <a:spcAft>
                <a:spcPts val="0"/>
              </a:spcAft>
              <a:buSzPts val="1400"/>
              <a:buFont typeface="Poppins Medium"/>
              <a:buChar char="■"/>
              <a:defRPr>
                <a:latin typeface="Poppins Medium"/>
                <a:ea typeface="Poppins Medium"/>
                <a:cs typeface="Poppins Medium"/>
                <a:sym typeface="Poppins Medium"/>
              </a:defRPr>
            </a:lvl6pPr>
            <a:lvl7pPr indent="-317500" lvl="6" marL="3200400" rtl="0">
              <a:lnSpc>
                <a:spcPct val="115000"/>
              </a:lnSpc>
              <a:spcBef>
                <a:spcPts val="0"/>
              </a:spcBef>
              <a:spcAft>
                <a:spcPts val="0"/>
              </a:spcAft>
              <a:buSzPts val="1400"/>
              <a:buFont typeface="Poppins Medium"/>
              <a:buChar char="●"/>
              <a:defRPr>
                <a:latin typeface="Poppins Medium"/>
                <a:ea typeface="Poppins Medium"/>
                <a:cs typeface="Poppins Medium"/>
                <a:sym typeface="Poppins Medium"/>
              </a:defRPr>
            </a:lvl7pPr>
            <a:lvl8pPr indent="-317500" lvl="7" marL="3657600" rtl="0">
              <a:lnSpc>
                <a:spcPct val="115000"/>
              </a:lnSpc>
              <a:spcBef>
                <a:spcPts val="0"/>
              </a:spcBef>
              <a:spcAft>
                <a:spcPts val="0"/>
              </a:spcAft>
              <a:buSzPts val="1400"/>
              <a:buFont typeface="Poppins Medium"/>
              <a:buChar char="○"/>
              <a:defRPr>
                <a:latin typeface="Poppins Medium"/>
                <a:ea typeface="Poppins Medium"/>
                <a:cs typeface="Poppins Medium"/>
                <a:sym typeface="Poppins Medium"/>
              </a:defRPr>
            </a:lvl8pPr>
            <a:lvl9pPr indent="-317500" lvl="8" marL="4114800" rtl="0">
              <a:lnSpc>
                <a:spcPct val="115000"/>
              </a:lnSpc>
              <a:spcBef>
                <a:spcPts val="0"/>
              </a:spcBef>
              <a:spcAft>
                <a:spcPts val="0"/>
              </a:spcAft>
              <a:buSzPts val="1400"/>
              <a:buFont typeface="Poppins Medium"/>
              <a:buChar char="■"/>
              <a:defRPr>
                <a:latin typeface="Poppins Medium"/>
                <a:ea typeface="Poppins Medium"/>
                <a:cs typeface="Poppins Medium"/>
                <a:sym typeface="Poppins Medium"/>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5_1">
    <p:spTree>
      <p:nvGrpSpPr>
        <p:cNvPr id="74" name="Shape 74"/>
        <p:cNvGrpSpPr/>
        <p:nvPr/>
      </p:nvGrpSpPr>
      <p:grpSpPr>
        <a:xfrm>
          <a:off x="0" y="0"/>
          <a:ext cx="0" cy="0"/>
          <a:chOff x="0" y="0"/>
          <a:chExt cx="0" cy="0"/>
        </a:xfrm>
      </p:grpSpPr>
      <p:sp>
        <p:nvSpPr>
          <p:cNvPr id="75" name="Google Shape;75;p18"/>
          <p:cNvSpPr txBox="1"/>
          <p:nvPr>
            <p:ph idx="1" type="subTitle"/>
          </p:nvPr>
        </p:nvSpPr>
        <p:spPr>
          <a:xfrm>
            <a:off x="5171638" y="2032200"/>
            <a:ext cx="2875500" cy="107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ubik"/>
              <a:buNone/>
              <a:defRPr>
                <a:latin typeface="Rubik"/>
                <a:ea typeface="Rubik"/>
                <a:cs typeface="Rubik"/>
                <a:sym typeface="Rubik"/>
              </a:defRPr>
            </a:lvl1pPr>
            <a:lvl2pPr lvl="1" rtl="0" algn="ctr">
              <a:lnSpc>
                <a:spcPct val="100000"/>
              </a:lnSpc>
              <a:spcBef>
                <a:spcPts val="0"/>
              </a:spcBef>
              <a:spcAft>
                <a:spcPts val="0"/>
              </a:spcAft>
              <a:buSzPts val="1400"/>
              <a:buFont typeface="Rubik"/>
              <a:buNone/>
              <a:defRPr>
                <a:latin typeface="Rubik"/>
                <a:ea typeface="Rubik"/>
                <a:cs typeface="Rubik"/>
                <a:sym typeface="Rubik"/>
              </a:defRPr>
            </a:lvl2pPr>
            <a:lvl3pPr lvl="2" rtl="0" algn="ctr">
              <a:lnSpc>
                <a:spcPct val="100000"/>
              </a:lnSpc>
              <a:spcBef>
                <a:spcPts val="0"/>
              </a:spcBef>
              <a:spcAft>
                <a:spcPts val="0"/>
              </a:spcAft>
              <a:buSzPts val="1400"/>
              <a:buFont typeface="Rubik"/>
              <a:buNone/>
              <a:defRPr>
                <a:latin typeface="Rubik"/>
                <a:ea typeface="Rubik"/>
                <a:cs typeface="Rubik"/>
                <a:sym typeface="Rubik"/>
              </a:defRPr>
            </a:lvl3pPr>
            <a:lvl4pPr lvl="3" rtl="0" algn="ctr">
              <a:lnSpc>
                <a:spcPct val="100000"/>
              </a:lnSpc>
              <a:spcBef>
                <a:spcPts val="0"/>
              </a:spcBef>
              <a:spcAft>
                <a:spcPts val="0"/>
              </a:spcAft>
              <a:buSzPts val="1400"/>
              <a:buFont typeface="Rubik"/>
              <a:buNone/>
              <a:defRPr>
                <a:latin typeface="Rubik"/>
                <a:ea typeface="Rubik"/>
                <a:cs typeface="Rubik"/>
                <a:sym typeface="Rubik"/>
              </a:defRPr>
            </a:lvl4pPr>
            <a:lvl5pPr lvl="4" rtl="0" algn="ctr">
              <a:lnSpc>
                <a:spcPct val="100000"/>
              </a:lnSpc>
              <a:spcBef>
                <a:spcPts val="0"/>
              </a:spcBef>
              <a:spcAft>
                <a:spcPts val="0"/>
              </a:spcAft>
              <a:buSzPts val="1400"/>
              <a:buFont typeface="Rubik"/>
              <a:buNone/>
              <a:defRPr>
                <a:latin typeface="Rubik"/>
                <a:ea typeface="Rubik"/>
                <a:cs typeface="Rubik"/>
                <a:sym typeface="Rubik"/>
              </a:defRPr>
            </a:lvl5pPr>
            <a:lvl6pPr lvl="5" rtl="0" algn="ctr">
              <a:lnSpc>
                <a:spcPct val="100000"/>
              </a:lnSpc>
              <a:spcBef>
                <a:spcPts val="0"/>
              </a:spcBef>
              <a:spcAft>
                <a:spcPts val="0"/>
              </a:spcAft>
              <a:buSzPts val="1400"/>
              <a:buFont typeface="Rubik"/>
              <a:buNone/>
              <a:defRPr>
                <a:latin typeface="Rubik"/>
                <a:ea typeface="Rubik"/>
                <a:cs typeface="Rubik"/>
                <a:sym typeface="Rubik"/>
              </a:defRPr>
            </a:lvl6pPr>
            <a:lvl7pPr lvl="6" rtl="0" algn="ctr">
              <a:lnSpc>
                <a:spcPct val="100000"/>
              </a:lnSpc>
              <a:spcBef>
                <a:spcPts val="0"/>
              </a:spcBef>
              <a:spcAft>
                <a:spcPts val="0"/>
              </a:spcAft>
              <a:buSzPts val="1400"/>
              <a:buFont typeface="Rubik"/>
              <a:buNone/>
              <a:defRPr>
                <a:latin typeface="Rubik"/>
                <a:ea typeface="Rubik"/>
                <a:cs typeface="Rubik"/>
                <a:sym typeface="Rubik"/>
              </a:defRPr>
            </a:lvl7pPr>
            <a:lvl8pPr lvl="7" rtl="0" algn="ctr">
              <a:lnSpc>
                <a:spcPct val="100000"/>
              </a:lnSpc>
              <a:spcBef>
                <a:spcPts val="0"/>
              </a:spcBef>
              <a:spcAft>
                <a:spcPts val="0"/>
              </a:spcAft>
              <a:buSzPts val="1400"/>
              <a:buFont typeface="Rubik"/>
              <a:buNone/>
              <a:defRPr>
                <a:latin typeface="Rubik"/>
                <a:ea typeface="Rubik"/>
                <a:cs typeface="Rubik"/>
                <a:sym typeface="Rubik"/>
              </a:defRPr>
            </a:lvl8pPr>
            <a:lvl9pPr lvl="8" rtl="0" algn="ctr">
              <a:lnSpc>
                <a:spcPct val="100000"/>
              </a:lnSpc>
              <a:spcBef>
                <a:spcPts val="0"/>
              </a:spcBef>
              <a:spcAft>
                <a:spcPts val="0"/>
              </a:spcAft>
              <a:buSzPts val="1400"/>
              <a:buFont typeface="Rubik"/>
              <a:buNone/>
              <a:defRPr>
                <a:latin typeface="Rubik"/>
                <a:ea typeface="Rubik"/>
                <a:cs typeface="Rubik"/>
                <a:sym typeface="Rubik"/>
              </a:defRPr>
            </a:lvl9pPr>
          </a:lstStyle>
          <a:p/>
        </p:txBody>
      </p:sp>
      <p:sp>
        <p:nvSpPr>
          <p:cNvPr id="76" name="Google Shape;76;p18"/>
          <p:cNvSpPr txBox="1"/>
          <p:nvPr>
            <p:ph type="ctrTitle"/>
          </p:nvPr>
        </p:nvSpPr>
        <p:spPr>
          <a:xfrm>
            <a:off x="713250" y="536727"/>
            <a:ext cx="77175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
    <p:spTree>
      <p:nvGrpSpPr>
        <p:cNvPr id="77" name="Shape 77"/>
        <p:cNvGrpSpPr/>
        <p:nvPr/>
      </p:nvGrpSpPr>
      <p:grpSpPr>
        <a:xfrm>
          <a:off x="0" y="0"/>
          <a:ext cx="0" cy="0"/>
          <a:chOff x="0" y="0"/>
          <a:chExt cx="0" cy="0"/>
        </a:xfrm>
      </p:grpSpPr>
      <p:sp>
        <p:nvSpPr>
          <p:cNvPr id="78" name="Google Shape;78;p19"/>
          <p:cNvSpPr txBox="1"/>
          <p:nvPr>
            <p:ph idx="1" type="subTitle"/>
          </p:nvPr>
        </p:nvSpPr>
        <p:spPr>
          <a:xfrm>
            <a:off x="713250" y="3478225"/>
            <a:ext cx="2541300" cy="72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a:latin typeface="Rubik"/>
                <a:ea typeface="Rubik"/>
                <a:cs typeface="Rubik"/>
                <a:sym typeface="Rubik"/>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79" name="Google Shape;79;p19"/>
          <p:cNvSpPr txBox="1"/>
          <p:nvPr>
            <p:ph idx="2" type="subTitle"/>
          </p:nvPr>
        </p:nvSpPr>
        <p:spPr>
          <a:xfrm>
            <a:off x="3301356" y="3478225"/>
            <a:ext cx="2541300" cy="72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a:latin typeface="Rubik"/>
                <a:ea typeface="Rubik"/>
                <a:cs typeface="Rubik"/>
                <a:sym typeface="Rubik"/>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80" name="Google Shape;80;p19"/>
          <p:cNvSpPr txBox="1"/>
          <p:nvPr>
            <p:ph idx="3" type="subTitle"/>
          </p:nvPr>
        </p:nvSpPr>
        <p:spPr>
          <a:xfrm>
            <a:off x="5889450" y="3478225"/>
            <a:ext cx="2541300" cy="72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a:latin typeface="Rubik"/>
                <a:ea typeface="Rubik"/>
                <a:cs typeface="Rubik"/>
                <a:sym typeface="Rubik"/>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81" name="Google Shape;81;p19"/>
          <p:cNvSpPr txBox="1"/>
          <p:nvPr>
            <p:ph type="ctrTitle"/>
          </p:nvPr>
        </p:nvSpPr>
        <p:spPr>
          <a:xfrm>
            <a:off x="713250" y="536727"/>
            <a:ext cx="77175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2" name="Google Shape;82;p19"/>
          <p:cNvSpPr txBox="1"/>
          <p:nvPr>
            <p:ph idx="4" type="subTitle"/>
          </p:nvPr>
        </p:nvSpPr>
        <p:spPr>
          <a:xfrm>
            <a:off x="713213" y="3190300"/>
            <a:ext cx="2541300" cy="438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1"/>
              </a:buClr>
              <a:buSzPts val="1000"/>
              <a:buNone/>
              <a:defRPr b="1" sz="2000">
                <a:latin typeface="Play"/>
                <a:ea typeface="Play"/>
                <a:cs typeface="Play"/>
                <a:sym typeface="Play"/>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83" name="Google Shape;83;p19"/>
          <p:cNvSpPr txBox="1"/>
          <p:nvPr>
            <p:ph idx="5" type="subTitle"/>
          </p:nvPr>
        </p:nvSpPr>
        <p:spPr>
          <a:xfrm>
            <a:off x="3301350" y="3190300"/>
            <a:ext cx="2541300" cy="438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1"/>
              </a:buClr>
              <a:buSzPts val="1000"/>
              <a:buNone/>
              <a:defRPr b="1" sz="2000">
                <a:latin typeface="Play"/>
                <a:ea typeface="Play"/>
                <a:cs typeface="Play"/>
                <a:sym typeface="Play"/>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84" name="Google Shape;84;p19"/>
          <p:cNvSpPr txBox="1"/>
          <p:nvPr>
            <p:ph idx="6" type="subTitle"/>
          </p:nvPr>
        </p:nvSpPr>
        <p:spPr>
          <a:xfrm>
            <a:off x="5889438" y="3190300"/>
            <a:ext cx="2541300" cy="438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1"/>
              </a:buClr>
              <a:buSzPts val="1000"/>
              <a:buNone/>
              <a:defRPr b="1" sz="2000">
                <a:latin typeface="Play"/>
                <a:ea typeface="Play"/>
                <a:cs typeface="Play"/>
                <a:sym typeface="Play"/>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2_2">
    <p:spTree>
      <p:nvGrpSpPr>
        <p:cNvPr id="85" name="Shape 85"/>
        <p:cNvGrpSpPr/>
        <p:nvPr/>
      </p:nvGrpSpPr>
      <p:grpSpPr>
        <a:xfrm>
          <a:off x="0" y="0"/>
          <a:ext cx="0" cy="0"/>
          <a:chOff x="0" y="0"/>
          <a:chExt cx="0" cy="0"/>
        </a:xfrm>
      </p:grpSpPr>
      <p:sp>
        <p:nvSpPr>
          <p:cNvPr id="86" name="Google Shape;86;p20"/>
          <p:cNvSpPr txBox="1"/>
          <p:nvPr>
            <p:ph idx="1" type="subTitle"/>
          </p:nvPr>
        </p:nvSpPr>
        <p:spPr>
          <a:xfrm>
            <a:off x="776550" y="3133675"/>
            <a:ext cx="2414400" cy="107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a:latin typeface="Rubik"/>
                <a:ea typeface="Rubik"/>
                <a:cs typeface="Rubik"/>
                <a:sym typeface="Rubik"/>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87" name="Google Shape;87;p20"/>
          <p:cNvSpPr txBox="1"/>
          <p:nvPr>
            <p:ph idx="2" type="subTitle"/>
          </p:nvPr>
        </p:nvSpPr>
        <p:spPr>
          <a:xfrm>
            <a:off x="3364800" y="3133675"/>
            <a:ext cx="2414400" cy="107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a:latin typeface="Rubik"/>
                <a:ea typeface="Rubik"/>
                <a:cs typeface="Rubik"/>
                <a:sym typeface="Rubik"/>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88" name="Google Shape;88;p20"/>
          <p:cNvSpPr txBox="1"/>
          <p:nvPr>
            <p:ph idx="3" type="subTitle"/>
          </p:nvPr>
        </p:nvSpPr>
        <p:spPr>
          <a:xfrm>
            <a:off x="5952900" y="3133675"/>
            <a:ext cx="2414400" cy="107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a:latin typeface="Rubik"/>
                <a:ea typeface="Rubik"/>
                <a:cs typeface="Rubik"/>
                <a:sym typeface="Rubik"/>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89" name="Google Shape;89;p20"/>
          <p:cNvSpPr txBox="1"/>
          <p:nvPr>
            <p:ph type="ctrTitle"/>
          </p:nvPr>
        </p:nvSpPr>
        <p:spPr>
          <a:xfrm>
            <a:off x="713250" y="536727"/>
            <a:ext cx="77175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0" name="Google Shape;90;p20"/>
          <p:cNvSpPr txBox="1"/>
          <p:nvPr>
            <p:ph idx="4" type="subTitle"/>
          </p:nvPr>
        </p:nvSpPr>
        <p:spPr>
          <a:xfrm>
            <a:off x="776663" y="2504500"/>
            <a:ext cx="2414400" cy="438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1"/>
              </a:buClr>
              <a:buSzPts val="1000"/>
              <a:buNone/>
              <a:defRPr b="1" sz="2000">
                <a:latin typeface="Play"/>
                <a:ea typeface="Play"/>
                <a:cs typeface="Play"/>
                <a:sym typeface="Play"/>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91" name="Google Shape;91;p20"/>
          <p:cNvSpPr txBox="1"/>
          <p:nvPr>
            <p:ph idx="5" type="subTitle"/>
          </p:nvPr>
        </p:nvSpPr>
        <p:spPr>
          <a:xfrm>
            <a:off x="3364800" y="2504500"/>
            <a:ext cx="2414400" cy="438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1"/>
              </a:buClr>
              <a:buSzPts val="1000"/>
              <a:buNone/>
              <a:defRPr b="1" sz="2000">
                <a:latin typeface="Play"/>
                <a:ea typeface="Play"/>
                <a:cs typeface="Play"/>
                <a:sym typeface="Play"/>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92" name="Google Shape;92;p20"/>
          <p:cNvSpPr txBox="1"/>
          <p:nvPr>
            <p:ph idx="6" type="subTitle"/>
          </p:nvPr>
        </p:nvSpPr>
        <p:spPr>
          <a:xfrm>
            <a:off x="5952888" y="2504500"/>
            <a:ext cx="2414400" cy="438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1"/>
              </a:buClr>
              <a:buSzPts val="1000"/>
              <a:buNone/>
              <a:defRPr b="1" sz="2000">
                <a:latin typeface="Play"/>
                <a:ea typeface="Play"/>
                <a:cs typeface="Play"/>
                <a:sym typeface="Play"/>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4262300" y="893000"/>
            <a:ext cx="3572400" cy="22509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600"/>
              <a:buNone/>
              <a:defRPr sz="57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 type="subTitle"/>
          </p:nvPr>
        </p:nvSpPr>
        <p:spPr>
          <a:xfrm>
            <a:off x="3928375" y="3784100"/>
            <a:ext cx="4240200" cy="4998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 name="Google Shape;15;p3"/>
          <p:cNvSpPr txBox="1"/>
          <p:nvPr>
            <p:ph hasCustomPrompt="1" idx="2" type="title"/>
          </p:nvPr>
        </p:nvSpPr>
        <p:spPr>
          <a:xfrm>
            <a:off x="1253976" y="893000"/>
            <a:ext cx="1987800" cy="1383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6"/>
              </a:buClr>
              <a:buSzPts val="4800"/>
              <a:buFont typeface="Poppins"/>
              <a:buNone/>
              <a:defRPr sz="8000"/>
            </a:lvl1pPr>
            <a:lvl2pPr lvl="1"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000"/>
              <a:buFont typeface="Poppins"/>
              <a:buNone/>
              <a:defRPr b="1" sz="2000">
                <a:solidFill>
                  <a:schemeClr val="accent6"/>
                </a:solidFill>
                <a:latin typeface="Poppins"/>
                <a:ea typeface="Poppins"/>
                <a:cs typeface="Poppins"/>
                <a:sym typeface="Poppins"/>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2_1">
    <p:spTree>
      <p:nvGrpSpPr>
        <p:cNvPr id="93" name="Shape 93"/>
        <p:cNvGrpSpPr/>
        <p:nvPr/>
      </p:nvGrpSpPr>
      <p:grpSpPr>
        <a:xfrm>
          <a:off x="0" y="0"/>
          <a:ext cx="0" cy="0"/>
          <a:chOff x="0" y="0"/>
          <a:chExt cx="0" cy="0"/>
        </a:xfrm>
      </p:grpSpPr>
      <p:sp>
        <p:nvSpPr>
          <p:cNvPr id="94" name="Google Shape;94;p21"/>
          <p:cNvSpPr txBox="1"/>
          <p:nvPr>
            <p:ph type="ctrTitle"/>
          </p:nvPr>
        </p:nvSpPr>
        <p:spPr>
          <a:xfrm>
            <a:off x="713250" y="536727"/>
            <a:ext cx="77175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5" name="Google Shape;95;p21"/>
          <p:cNvSpPr txBox="1"/>
          <p:nvPr>
            <p:ph idx="1" type="subTitle"/>
          </p:nvPr>
        </p:nvSpPr>
        <p:spPr>
          <a:xfrm>
            <a:off x="766263" y="3473648"/>
            <a:ext cx="1861500" cy="95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
              <a:buNone/>
              <a:defRPr>
                <a:latin typeface="Rubik"/>
                <a:ea typeface="Rubik"/>
                <a:cs typeface="Rubik"/>
                <a:sym typeface="Rubik"/>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6" name="Google Shape;96;p21"/>
          <p:cNvSpPr txBox="1"/>
          <p:nvPr>
            <p:ph idx="2" type="subTitle"/>
          </p:nvPr>
        </p:nvSpPr>
        <p:spPr>
          <a:xfrm>
            <a:off x="2678162" y="3473649"/>
            <a:ext cx="1861500" cy="95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
              <a:buNone/>
              <a:defRPr>
                <a:latin typeface="Rubik"/>
                <a:ea typeface="Rubik"/>
                <a:cs typeface="Rubik"/>
                <a:sym typeface="Rubik"/>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7" name="Google Shape;97;p21"/>
          <p:cNvSpPr txBox="1"/>
          <p:nvPr>
            <p:ph idx="3" type="subTitle"/>
          </p:nvPr>
        </p:nvSpPr>
        <p:spPr>
          <a:xfrm>
            <a:off x="4592075" y="3473650"/>
            <a:ext cx="1861500" cy="95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
              <a:buNone/>
              <a:defRPr>
                <a:latin typeface="Rubik"/>
                <a:ea typeface="Rubik"/>
                <a:cs typeface="Rubik"/>
                <a:sym typeface="Rubik"/>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8" name="Google Shape;98;p21"/>
          <p:cNvSpPr txBox="1"/>
          <p:nvPr>
            <p:ph idx="4" type="subTitle"/>
          </p:nvPr>
        </p:nvSpPr>
        <p:spPr>
          <a:xfrm>
            <a:off x="6505825" y="3473649"/>
            <a:ext cx="1861500" cy="95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
              <a:buNone/>
              <a:defRPr>
                <a:latin typeface="Rubik"/>
                <a:ea typeface="Rubik"/>
                <a:cs typeface="Rubik"/>
                <a:sym typeface="Rubik"/>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9" name="Google Shape;99;p21"/>
          <p:cNvSpPr txBox="1"/>
          <p:nvPr>
            <p:ph idx="5" type="subTitle"/>
          </p:nvPr>
        </p:nvSpPr>
        <p:spPr>
          <a:xfrm>
            <a:off x="766269" y="2820425"/>
            <a:ext cx="1861500" cy="450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000"/>
              <a:buNone/>
              <a:defRPr b="1" sz="2000">
                <a:latin typeface="Play"/>
                <a:ea typeface="Play"/>
                <a:cs typeface="Play"/>
                <a:sym typeface="Play"/>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0" name="Google Shape;100;p21"/>
          <p:cNvSpPr txBox="1"/>
          <p:nvPr>
            <p:ph idx="6" type="subTitle"/>
          </p:nvPr>
        </p:nvSpPr>
        <p:spPr>
          <a:xfrm>
            <a:off x="2678150" y="2820425"/>
            <a:ext cx="1861500" cy="450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000"/>
              <a:buNone/>
              <a:defRPr b="1" sz="2000">
                <a:latin typeface="Play"/>
                <a:ea typeface="Play"/>
                <a:cs typeface="Play"/>
                <a:sym typeface="Play"/>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1" name="Google Shape;101;p21"/>
          <p:cNvSpPr txBox="1"/>
          <p:nvPr>
            <p:ph idx="7" type="subTitle"/>
          </p:nvPr>
        </p:nvSpPr>
        <p:spPr>
          <a:xfrm>
            <a:off x="4591987" y="2820425"/>
            <a:ext cx="1861500" cy="450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000"/>
              <a:buNone/>
              <a:defRPr b="1" sz="2000">
                <a:latin typeface="Play"/>
                <a:ea typeface="Play"/>
                <a:cs typeface="Play"/>
                <a:sym typeface="Play"/>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2" name="Google Shape;102;p21"/>
          <p:cNvSpPr txBox="1"/>
          <p:nvPr>
            <p:ph idx="8" type="subTitle"/>
          </p:nvPr>
        </p:nvSpPr>
        <p:spPr>
          <a:xfrm>
            <a:off x="6505816" y="2820425"/>
            <a:ext cx="1861500" cy="450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000"/>
              <a:buNone/>
              <a:defRPr b="1" sz="2000">
                <a:latin typeface="Play"/>
                <a:ea typeface="Play"/>
                <a:cs typeface="Play"/>
                <a:sym typeface="Play"/>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2_1_2">
    <p:spTree>
      <p:nvGrpSpPr>
        <p:cNvPr id="103" name="Shape 103"/>
        <p:cNvGrpSpPr/>
        <p:nvPr/>
      </p:nvGrpSpPr>
      <p:grpSpPr>
        <a:xfrm>
          <a:off x="0" y="0"/>
          <a:ext cx="0" cy="0"/>
          <a:chOff x="0" y="0"/>
          <a:chExt cx="0" cy="0"/>
        </a:xfrm>
      </p:grpSpPr>
      <p:sp>
        <p:nvSpPr>
          <p:cNvPr id="104" name="Google Shape;104;p22"/>
          <p:cNvSpPr txBox="1"/>
          <p:nvPr>
            <p:ph type="ctrTitle"/>
          </p:nvPr>
        </p:nvSpPr>
        <p:spPr>
          <a:xfrm>
            <a:off x="713250" y="536727"/>
            <a:ext cx="77175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4000">
                <a:solidFill>
                  <a:schemeClr val="dk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5" name="Google Shape;105;p22"/>
          <p:cNvSpPr txBox="1"/>
          <p:nvPr>
            <p:ph idx="1" type="subTitle"/>
          </p:nvPr>
        </p:nvSpPr>
        <p:spPr>
          <a:xfrm>
            <a:off x="2281525" y="1762795"/>
            <a:ext cx="1861500" cy="959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000"/>
              <a:buNone/>
              <a:defRPr>
                <a:latin typeface="Rubik"/>
                <a:ea typeface="Rubik"/>
                <a:cs typeface="Rubik"/>
                <a:sym typeface="Rubik"/>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6" name="Google Shape;106;p22"/>
          <p:cNvSpPr txBox="1"/>
          <p:nvPr>
            <p:ph idx="2" type="subTitle"/>
          </p:nvPr>
        </p:nvSpPr>
        <p:spPr>
          <a:xfrm>
            <a:off x="2281550" y="3545059"/>
            <a:ext cx="1861500" cy="959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000"/>
              <a:buNone/>
              <a:defRPr>
                <a:latin typeface="Rubik"/>
                <a:ea typeface="Rubik"/>
                <a:cs typeface="Rubik"/>
                <a:sym typeface="Rubik"/>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7" name="Google Shape;107;p22"/>
          <p:cNvSpPr txBox="1"/>
          <p:nvPr>
            <p:ph idx="3" type="subTitle"/>
          </p:nvPr>
        </p:nvSpPr>
        <p:spPr>
          <a:xfrm>
            <a:off x="5000963" y="3545060"/>
            <a:ext cx="1861500" cy="959400"/>
          </a:xfrm>
          <a:prstGeom prst="rect">
            <a:avLst/>
          </a:prstGeom>
        </p:spPr>
        <p:txBody>
          <a:bodyPr anchorCtr="0" anchor="ctr" bIns="91425" lIns="91425" spcFirstLastPara="1" rIns="91425" wrap="square" tIns="91425">
            <a:noAutofit/>
          </a:bodyPr>
          <a:lstStyle>
            <a:lvl1pPr lvl="0" rtl="0">
              <a:spcBef>
                <a:spcPts val="0"/>
              </a:spcBef>
              <a:spcAft>
                <a:spcPts val="0"/>
              </a:spcAft>
              <a:buSzPts val="1000"/>
              <a:buNone/>
              <a:defRPr>
                <a:latin typeface="Rubik"/>
                <a:ea typeface="Rubik"/>
                <a:cs typeface="Rubik"/>
                <a:sym typeface="Rubik"/>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8" name="Google Shape;108;p22"/>
          <p:cNvSpPr txBox="1"/>
          <p:nvPr>
            <p:ph idx="4" type="subTitle"/>
          </p:nvPr>
        </p:nvSpPr>
        <p:spPr>
          <a:xfrm>
            <a:off x="5000963" y="1762796"/>
            <a:ext cx="1861500" cy="959400"/>
          </a:xfrm>
          <a:prstGeom prst="rect">
            <a:avLst/>
          </a:prstGeom>
        </p:spPr>
        <p:txBody>
          <a:bodyPr anchorCtr="0" anchor="ctr" bIns="91425" lIns="91425" spcFirstLastPara="1" rIns="91425" wrap="square" tIns="91425">
            <a:noAutofit/>
          </a:bodyPr>
          <a:lstStyle>
            <a:lvl1pPr lvl="0" rtl="0">
              <a:spcBef>
                <a:spcPts val="0"/>
              </a:spcBef>
              <a:spcAft>
                <a:spcPts val="0"/>
              </a:spcAft>
              <a:buSzPts val="1000"/>
              <a:buNone/>
              <a:defRPr>
                <a:latin typeface="Rubik"/>
                <a:ea typeface="Rubik"/>
                <a:cs typeface="Rubik"/>
                <a:sym typeface="Rubik"/>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9" name="Google Shape;109;p22"/>
          <p:cNvSpPr txBox="1"/>
          <p:nvPr>
            <p:ph idx="5" type="subTitle"/>
          </p:nvPr>
        </p:nvSpPr>
        <p:spPr>
          <a:xfrm>
            <a:off x="2281531" y="1261973"/>
            <a:ext cx="1861500" cy="450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1000"/>
              <a:buNone/>
              <a:defRPr b="1" sz="2000">
                <a:latin typeface="Play"/>
                <a:ea typeface="Play"/>
                <a:cs typeface="Play"/>
                <a:sym typeface="Play"/>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0" name="Google Shape;110;p22"/>
          <p:cNvSpPr txBox="1"/>
          <p:nvPr>
            <p:ph idx="6" type="subTitle"/>
          </p:nvPr>
        </p:nvSpPr>
        <p:spPr>
          <a:xfrm>
            <a:off x="2281538" y="3044235"/>
            <a:ext cx="1861500" cy="450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1000"/>
              <a:buNone/>
              <a:defRPr b="1" sz="2000">
                <a:latin typeface="Play"/>
                <a:ea typeface="Play"/>
                <a:cs typeface="Play"/>
                <a:sym typeface="Play"/>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1" name="Google Shape;111;p22"/>
          <p:cNvSpPr txBox="1"/>
          <p:nvPr>
            <p:ph idx="7" type="subTitle"/>
          </p:nvPr>
        </p:nvSpPr>
        <p:spPr>
          <a:xfrm>
            <a:off x="5000875" y="3044235"/>
            <a:ext cx="1861500" cy="450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000"/>
              <a:buNone/>
              <a:defRPr b="1" sz="2000">
                <a:latin typeface="Play"/>
                <a:ea typeface="Play"/>
                <a:cs typeface="Play"/>
                <a:sym typeface="Play"/>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2" name="Google Shape;112;p22"/>
          <p:cNvSpPr txBox="1"/>
          <p:nvPr>
            <p:ph idx="8" type="subTitle"/>
          </p:nvPr>
        </p:nvSpPr>
        <p:spPr>
          <a:xfrm>
            <a:off x="5000954" y="1261973"/>
            <a:ext cx="1861500" cy="450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000"/>
              <a:buNone/>
              <a:defRPr b="1" sz="2000">
                <a:latin typeface="Play"/>
                <a:ea typeface="Play"/>
                <a:cs typeface="Play"/>
                <a:sym typeface="Play"/>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2_1_1">
    <p:spTree>
      <p:nvGrpSpPr>
        <p:cNvPr id="113" name="Shape 113"/>
        <p:cNvGrpSpPr/>
        <p:nvPr/>
      </p:nvGrpSpPr>
      <p:grpSpPr>
        <a:xfrm>
          <a:off x="0" y="0"/>
          <a:ext cx="0" cy="0"/>
          <a:chOff x="0" y="0"/>
          <a:chExt cx="0" cy="0"/>
        </a:xfrm>
      </p:grpSpPr>
      <p:sp>
        <p:nvSpPr>
          <p:cNvPr id="114" name="Google Shape;114;p23"/>
          <p:cNvSpPr txBox="1"/>
          <p:nvPr>
            <p:ph type="ctrTitle"/>
          </p:nvPr>
        </p:nvSpPr>
        <p:spPr>
          <a:xfrm>
            <a:off x="713250" y="536727"/>
            <a:ext cx="77175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4000">
                <a:solidFill>
                  <a:schemeClr val="dk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5" name="Google Shape;115;p23"/>
          <p:cNvSpPr txBox="1"/>
          <p:nvPr>
            <p:ph idx="1" type="subTitle"/>
          </p:nvPr>
        </p:nvSpPr>
        <p:spPr>
          <a:xfrm>
            <a:off x="722275" y="2365088"/>
            <a:ext cx="2398200" cy="48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 name="Google Shape;116;p23"/>
          <p:cNvSpPr txBox="1"/>
          <p:nvPr>
            <p:ph idx="2" type="subTitle"/>
          </p:nvPr>
        </p:nvSpPr>
        <p:spPr>
          <a:xfrm>
            <a:off x="722275" y="2003975"/>
            <a:ext cx="2398200" cy="301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Font typeface="Bebas Neue"/>
              <a:buNone/>
              <a:defRPr b="1" sz="2000">
                <a:latin typeface="Play"/>
                <a:ea typeface="Play"/>
                <a:cs typeface="Play"/>
                <a:sym typeface="Play"/>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7" name="Google Shape;117;p23"/>
          <p:cNvSpPr txBox="1"/>
          <p:nvPr>
            <p:ph idx="3" type="subTitle"/>
          </p:nvPr>
        </p:nvSpPr>
        <p:spPr>
          <a:xfrm>
            <a:off x="3372850" y="2365231"/>
            <a:ext cx="2398200" cy="48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8" name="Google Shape;118;p23"/>
          <p:cNvSpPr txBox="1"/>
          <p:nvPr>
            <p:ph idx="4" type="subTitle"/>
          </p:nvPr>
        </p:nvSpPr>
        <p:spPr>
          <a:xfrm>
            <a:off x="3372902" y="2003975"/>
            <a:ext cx="2398200" cy="301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Font typeface="Bebas Neue"/>
              <a:buNone/>
              <a:defRPr b="1" sz="2000">
                <a:latin typeface="Play"/>
                <a:ea typeface="Play"/>
                <a:cs typeface="Play"/>
                <a:sym typeface="Play"/>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9" name="Google Shape;119;p23"/>
          <p:cNvSpPr txBox="1"/>
          <p:nvPr>
            <p:ph idx="5" type="subTitle"/>
          </p:nvPr>
        </p:nvSpPr>
        <p:spPr>
          <a:xfrm>
            <a:off x="6023450" y="2365231"/>
            <a:ext cx="2398200" cy="48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 name="Google Shape;120;p23"/>
          <p:cNvSpPr txBox="1"/>
          <p:nvPr>
            <p:ph idx="6" type="subTitle"/>
          </p:nvPr>
        </p:nvSpPr>
        <p:spPr>
          <a:xfrm>
            <a:off x="6023446" y="2003975"/>
            <a:ext cx="2398200" cy="301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Font typeface="Bebas Neue"/>
              <a:buNone/>
              <a:defRPr b="1" sz="2000">
                <a:latin typeface="Play"/>
                <a:ea typeface="Play"/>
                <a:cs typeface="Play"/>
                <a:sym typeface="Play"/>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1" name="Google Shape;121;p23"/>
          <p:cNvSpPr txBox="1"/>
          <p:nvPr>
            <p:ph idx="7" type="subTitle"/>
          </p:nvPr>
        </p:nvSpPr>
        <p:spPr>
          <a:xfrm>
            <a:off x="722275" y="4132625"/>
            <a:ext cx="2398200" cy="47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 name="Google Shape;122;p23"/>
          <p:cNvSpPr txBox="1"/>
          <p:nvPr>
            <p:ph idx="8" type="subTitle"/>
          </p:nvPr>
        </p:nvSpPr>
        <p:spPr>
          <a:xfrm>
            <a:off x="722275" y="3772301"/>
            <a:ext cx="2398200" cy="300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Font typeface="Bebas Neue"/>
              <a:buNone/>
              <a:defRPr b="1" sz="2000">
                <a:latin typeface="Play"/>
                <a:ea typeface="Play"/>
                <a:cs typeface="Play"/>
                <a:sym typeface="Play"/>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3" name="Google Shape;123;p23"/>
          <p:cNvSpPr txBox="1"/>
          <p:nvPr>
            <p:ph idx="9" type="subTitle"/>
          </p:nvPr>
        </p:nvSpPr>
        <p:spPr>
          <a:xfrm>
            <a:off x="3372850" y="4132625"/>
            <a:ext cx="2398200" cy="47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4" name="Google Shape;124;p23"/>
          <p:cNvSpPr txBox="1"/>
          <p:nvPr>
            <p:ph idx="13" type="subTitle"/>
          </p:nvPr>
        </p:nvSpPr>
        <p:spPr>
          <a:xfrm>
            <a:off x="3372838" y="3772843"/>
            <a:ext cx="2398200" cy="300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Font typeface="Bebas Neue"/>
              <a:buNone/>
              <a:defRPr b="1" sz="2000">
                <a:latin typeface="Play"/>
                <a:ea typeface="Play"/>
                <a:cs typeface="Play"/>
                <a:sym typeface="Play"/>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5" name="Google Shape;125;p23"/>
          <p:cNvSpPr txBox="1"/>
          <p:nvPr>
            <p:ph idx="14" type="subTitle"/>
          </p:nvPr>
        </p:nvSpPr>
        <p:spPr>
          <a:xfrm>
            <a:off x="6023450" y="4133220"/>
            <a:ext cx="2398200" cy="47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6" name="Google Shape;126;p23"/>
          <p:cNvSpPr txBox="1"/>
          <p:nvPr>
            <p:ph idx="15" type="subTitle"/>
          </p:nvPr>
        </p:nvSpPr>
        <p:spPr>
          <a:xfrm>
            <a:off x="6023446" y="3772844"/>
            <a:ext cx="2398200" cy="300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Font typeface="Bebas Neue"/>
              <a:buNone/>
              <a:defRPr b="1" sz="2000">
                <a:latin typeface="Play"/>
                <a:ea typeface="Play"/>
                <a:cs typeface="Play"/>
                <a:sym typeface="Play"/>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127" name="Shape 127"/>
        <p:cNvGrpSpPr/>
        <p:nvPr/>
      </p:nvGrpSpPr>
      <p:grpSpPr>
        <a:xfrm>
          <a:off x="0" y="0"/>
          <a:ext cx="0" cy="0"/>
          <a:chOff x="0" y="0"/>
          <a:chExt cx="0" cy="0"/>
        </a:xfrm>
      </p:grpSpPr>
      <p:sp>
        <p:nvSpPr>
          <p:cNvPr id="128" name="Google Shape;128;p24"/>
          <p:cNvSpPr txBox="1"/>
          <p:nvPr>
            <p:ph type="ctrTitle"/>
          </p:nvPr>
        </p:nvSpPr>
        <p:spPr>
          <a:xfrm>
            <a:off x="713250" y="536727"/>
            <a:ext cx="77175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b="1" sz="4000">
                <a:latin typeface="Play"/>
                <a:ea typeface="Play"/>
                <a:cs typeface="Play"/>
                <a:sym typeface="Play"/>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_1">
    <p:spTree>
      <p:nvGrpSpPr>
        <p:cNvPr id="129" name="Shape 129"/>
        <p:cNvGrpSpPr/>
        <p:nvPr/>
      </p:nvGrpSpPr>
      <p:grpSpPr>
        <a:xfrm>
          <a:off x="0" y="0"/>
          <a:ext cx="0" cy="0"/>
          <a:chOff x="0" y="0"/>
          <a:chExt cx="0" cy="0"/>
        </a:xfrm>
      </p:grpSpPr>
      <p:sp>
        <p:nvSpPr>
          <p:cNvPr id="130" name="Google Shape;130;p25"/>
          <p:cNvSpPr txBox="1"/>
          <p:nvPr>
            <p:ph type="ctrTitle"/>
          </p:nvPr>
        </p:nvSpPr>
        <p:spPr>
          <a:xfrm>
            <a:off x="713250" y="536727"/>
            <a:ext cx="77175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4_1_1">
    <p:spTree>
      <p:nvGrpSpPr>
        <p:cNvPr id="131" name="Shape 131"/>
        <p:cNvGrpSpPr/>
        <p:nvPr/>
      </p:nvGrpSpPr>
      <p:grpSpPr>
        <a:xfrm>
          <a:off x="0" y="0"/>
          <a:ext cx="0" cy="0"/>
          <a:chOff x="0" y="0"/>
          <a:chExt cx="0" cy="0"/>
        </a:xfrm>
      </p:grpSpPr>
      <p:sp>
        <p:nvSpPr>
          <p:cNvPr id="132" name="Google Shape;132;p26"/>
          <p:cNvSpPr txBox="1"/>
          <p:nvPr>
            <p:ph type="ctrTitle"/>
          </p:nvPr>
        </p:nvSpPr>
        <p:spPr>
          <a:xfrm>
            <a:off x="713250" y="536727"/>
            <a:ext cx="77175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4_1_1_1">
    <p:spTree>
      <p:nvGrpSpPr>
        <p:cNvPr id="133" name="Shape 133"/>
        <p:cNvGrpSpPr/>
        <p:nvPr/>
      </p:nvGrpSpPr>
      <p:grpSpPr>
        <a:xfrm>
          <a:off x="0" y="0"/>
          <a:ext cx="0" cy="0"/>
          <a:chOff x="0" y="0"/>
          <a:chExt cx="0" cy="0"/>
        </a:xfrm>
      </p:grpSpPr>
      <p:sp>
        <p:nvSpPr>
          <p:cNvPr id="134" name="Google Shape;134;p27"/>
          <p:cNvSpPr txBox="1"/>
          <p:nvPr>
            <p:ph type="ctrTitle"/>
          </p:nvPr>
        </p:nvSpPr>
        <p:spPr>
          <a:xfrm>
            <a:off x="713250" y="536727"/>
            <a:ext cx="77175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_1">
    <p:spTree>
      <p:nvGrpSpPr>
        <p:cNvPr id="135" name="Shape 135"/>
        <p:cNvGrpSpPr/>
        <p:nvPr/>
      </p:nvGrpSpPr>
      <p:grpSpPr>
        <a:xfrm>
          <a:off x="0" y="0"/>
          <a:ext cx="0" cy="0"/>
          <a:chOff x="0" y="0"/>
          <a:chExt cx="0" cy="0"/>
        </a:xfrm>
      </p:grpSpPr>
      <p:sp>
        <p:nvSpPr>
          <p:cNvPr id="136" name="Google Shape;136;p28"/>
          <p:cNvSpPr txBox="1"/>
          <p:nvPr>
            <p:ph idx="1" type="subTitle"/>
          </p:nvPr>
        </p:nvSpPr>
        <p:spPr>
          <a:xfrm>
            <a:off x="899900" y="3976539"/>
            <a:ext cx="2099700" cy="512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7" name="Google Shape;137;p28"/>
          <p:cNvSpPr txBox="1"/>
          <p:nvPr>
            <p:ph hasCustomPrompt="1" type="title"/>
          </p:nvPr>
        </p:nvSpPr>
        <p:spPr>
          <a:xfrm>
            <a:off x="1060538" y="1307700"/>
            <a:ext cx="1778400" cy="753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38" name="Google Shape;138;p28"/>
          <p:cNvSpPr txBox="1"/>
          <p:nvPr>
            <p:ph idx="2" type="subTitle"/>
          </p:nvPr>
        </p:nvSpPr>
        <p:spPr>
          <a:xfrm>
            <a:off x="3522153" y="3976524"/>
            <a:ext cx="2099700" cy="512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9" name="Google Shape;139;p28"/>
          <p:cNvSpPr txBox="1"/>
          <p:nvPr>
            <p:ph hasCustomPrompt="1" idx="3" type="title"/>
          </p:nvPr>
        </p:nvSpPr>
        <p:spPr>
          <a:xfrm>
            <a:off x="3682800" y="1307700"/>
            <a:ext cx="1778400" cy="753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40" name="Google Shape;140;p28"/>
          <p:cNvSpPr txBox="1"/>
          <p:nvPr>
            <p:ph idx="4" type="subTitle"/>
          </p:nvPr>
        </p:nvSpPr>
        <p:spPr>
          <a:xfrm>
            <a:off x="6144407" y="3976539"/>
            <a:ext cx="2099700" cy="512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1" name="Google Shape;141;p28"/>
          <p:cNvSpPr txBox="1"/>
          <p:nvPr>
            <p:ph hasCustomPrompt="1" idx="5" type="title"/>
          </p:nvPr>
        </p:nvSpPr>
        <p:spPr>
          <a:xfrm>
            <a:off x="6305062" y="1307700"/>
            <a:ext cx="1778400" cy="753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42" name="Google Shape;142;p28"/>
          <p:cNvSpPr txBox="1"/>
          <p:nvPr>
            <p:ph idx="6" type="subTitle"/>
          </p:nvPr>
        </p:nvSpPr>
        <p:spPr>
          <a:xfrm>
            <a:off x="899900" y="3508637"/>
            <a:ext cx="2099700" cy="456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2"/>
              </a:buClr>
              <a:buSzPts val="2400"/>
              <a:buNone/>
              <a:defRPr b="1" sz="2000">
                <a:latin typeface="Play"/>
                <a:ea typeface="Play"/>
                <a:cs typeface="Play"/>
                <a:sym typeface="Play"/>
              </a:defRPr>
            </a:lvl1pPr>
            <a:lvl2pPr lvl="1" rtl="0">
              <a:spcBef>
                <a:spcPts val="0"/>
              </a:spcBef>
              <a:spcAft>
                <a:spcPts val="0"/>
              </a:spcAft>
              <a:buClr>
                <a:schemeClr val="accent2"/>
              </a:buClr>
              <a:buSzPts val="2400"/>
              <a:buNone/>
              <a:defRPr i="1" sz="2400">
                <a:solidFill>
                  <a:schemeClr val="accent2"/>
                </a:solidFill>
              </a:defRPr>
            </a:lvl2pPr>
            <a:lvl3pPr lvl="2" rtl="0">
              <a:spcBef>
                <a:spcPts val="0"/>
              </a:spcBef>
              <a:spcAft>
                <a:spcPts val="0"/>
              </a:spcAft>
              <a:buClr>
                <a:schemeClr val="accent2"/>
              </a:buClr>
              <a:buSzPts val="2400"/>
              <a:buNone/>
              <a:defRPr i="1" sz="2400">
                <a:solidFill>
                  <a:schemeClr val="accent2"/>
                </a:solidFill>
              </a:defRPr>
            </a:lvl3pPr>
            <a:lvl4pPr lvl="3" rtl="0">
              <a:spcBef>
                <a:spcPts val="0"/>
              </a:spcBef>
              <a:spcAft>
                <a:spcPts val="0"/>
              </a:spcAft>
              <a:buClr>
                <a:schemeClr val="accent2"/>
              </a:buClr>
              <a:buSzPts val="2400"/>
              <a:buNone/>
              <a:defRPr i="1" sz="2400">
                <a:solidFill>
                  <a:schemeClr val="accent2"/>
                </a:solidFill>
              </a:defRPr>
            </a:lvl4pPr>
            <a:lvl5pPr lvl="4" rtl="0">
              <a:spcBef>
                <a:spcPts val="0"/>
              </a:spcBef>
              <a:spcAft>
                <a:spcPts val="0"/>
              </a:spcAft>
              <a:buClr>
                <a:schemeClr val="accent2"/>
              </a:buClr>
              <a:buSzPts val="2400"/>
              <a:buNone/>
              <a:defRPr i="1" sz="2400">
                <a:solidFill>
                  <a:schemeClr val="accent2"/>
                </a:solidFill>
              </a:defRPr>
            </a:lvl5pPr>
            <a:lvl6pPr lvl="5" rtl="0">
              <a:spcBef>
                <a:spcPts val="0"/>
              </a:spcBef>
              <a:spcAft>
                <a:spcPts val="0"/>
              </a:spcAft>
              <a:buClr>
                <a:schemeClr val="accent2"/>
              </a:buClr>
              <a:buSzPts val="2400"/>
              <a:buNone/>
              <a:defRPr i="1" sz="2400">
                <a:solidFill>
                  <a:schemeClr val="accent2"/>
                </a:solidFill>
              </a:defRPr>
            </a:lvl6pPr>
            <a:lvl7pPr lvl="6" rtl="0">
              <a:spcBef>
                <a:spcPts val="0"/>
              </a:spcBef>
              <a:spcAft>
                <a:spcPts val="0"/>
              </a:spcAft>
              <a:buClr>
                <a:schemeClr val="accent2"/>
              </a:buClr>
              <a:buSzPts val="2400"/>
              <a:buNone/>
              <a:defRPr i="1" sz="2400">
                <a:solidFill>
                  <a:schemeClr val="accent2"/>
                </a:solidFill>
              </a:defRPr>
            </a:lvl7pPr>
            <a:lvl8pPr lvl="7" rtl="0">
              <a:spcBef>
                <a:spcPts val="0"/>
              </a:spcBef>
              <a:spcAft>
                <a:spcPts val="0"/>
              </a:spcAft>
              <a:buClr>
                <a:schemeClr val="accent2"/>
              </a:buClr>
              <a:buSzPts val="2400"/>
              <a:buNone/>
              <a:defRPr i="1" sz="2400">
                <a:solidFill>
                  <a:schemeClr val="accent2"/>
                </a:solidFill>
              </a:defRPr>
            </a:lvl8pPr>
            <a:lvl9pPr lvl="8" rtl="0">
              <a:spcBef>
                <a:spcPts val="0"/>
              </a:spcBef>
              <a:spcAft>
                <a:spcPts val="0"/>
              </a:spcAft>
              <a:buClr>
                <a:schemeClr val="accent2"/>
              </a:buClr>
              <a:buSzPts val="2400"/>
              <a:buNone/>
              <a:defRPr i="1" sz="2400">
                <a:solidFill>
                  <a:schemeClr val="accent2"/>
                </a:solidFill>
              </a:defRPr>
            </a:lvl9pPr>
          </a:lstStyle>
          <a:p/>
        </p:txBody>
      </p:sp>
      <p:sp>
        <p:nvSpPr>
          <p:cNvPr id="143" name="Google Shape;143;p28"/>
          <p:cNvSpPr txBox="1"/>
          <p:nvPr>
            <p:ph idx="7" type="subTitle"/>
          </p:nvPr>
        </p:nvSpPr>
        <p:spPr>
          <a:xfrm>
            <a:off x="3522151" y="3507814"/>
            <a:ext cx="2099700" cy="456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2"/>
              </a:buClr>
              <a:buSzPts val="2400"/>
              <a:buNone/>
              <a:defRPr b="1" sz="2000">
                <a:latin typeface="Play"/>
                <a:ea typeface="Play"/>
                <a:cs typeface="Play"/>
                <a:sym typeface="Play"/>
              </a:defRPr>
            </a:lvl1pPr>
            <a:lvl2pPr lvl="1" rtl="0">
              <a:spcBef>
                <a:spcPts val="0"/>
              </a:spcBef>
              <a:spcAft>
                <a:spcPts val="0"/>
              </a:spcAft>
              <a:buClr>
                <a:schemeClr val="accent2"/>
              </a:buClr>
              <a:buSzPts val="2400"/>
              <a:buNone/>
              <a:defRPr i="1" sz="2400">
                <a:solidFill>
                  <a:schemeClr val="accent2"/>
                </a:solidFill>
              </a:defRPr>
            </a:lvl2pPr>
            <a:lvl3pPr lvl="2" rtl="0">
              <a:spcBef>
                <a:spcPts val="0"/>
              </a:spcBef>
              <a:spcAft>
                <a:spcPts val="0"/>
              </a:spcAft>
              <a:buClr>
                <a:schemeClr val="accent2"/>
              </a:buClr>
              <a:buSzPts val="2400"/>
              <a:buNone/>
              <a:defRPr i="1" sz="2400">
                <a:solidFill>
                  <a:schemeClr val="accent2"/>
                </a:solidFill>
              </a:defRPr>
            </a:lvl3pPr>
            <a:lvl4pPr lvl="3" rtl="0">
              <a:spcBef>
                <a:spcPts val="0"/>
              </a:spcBef>
              <a:spcAft>
                <a:spcPts val="0"/>
              </a:spcAft>
              <a:buClr>
                <a:schemeClr val="accent2"/>
              </a:buClr>
              <a:buSzPts val="2400"/>
              <a:buNone/>
              <a:defRPr i="1" sz="2400">
                <a:solidFill>
                  <a:schemeClr val="accent2"/>
                </a:solidFill>
              </a:defRPr>
            </a:lvl4pPr>
            <a:lvl5pPr lvl="4" rtl="0">
              <a:spcBef>
                <a:spcPts val="0"/>
              </a:spcBef>
              <a:spcAft>
                <a:spcPts val="0"/>
              </a:spcAft>
              <a:buClr>
                <a:schemeClr val="accent2"/>
              </a:buClr>
              <a:buSzPts val="2400"/>
              <a:buNone/>
              <a:defRPr i="1" sz="2400">
                <a:solidFill>
                  <a:schemeClr val="accent2"/>
                </a:solidFill>
              </a:defRPr>
            </a:lvl5pPr>
            <a:lvl6pPr lvl="5" rtl="0">
              <a:spcBef>
                <a:spcPts val="0"/>
              </a:spcBef>
              <a:spcAft>
                <a:spcPts val="0"/>
              </a:spcAft>
              <a:buClr>
                <a:schemeClr val="accent2"/>
              </a:buClr>
              <a:buSzPts val="2400"/>
              <a:buNone/>
              <a:defRPr i="1" sz="2400">
                <a:solidFill>
                  <a:schemeClr val="accent2"/>
                </a:solidFill>
              </a:defRPr>
            </a:lvl6pPr>
            <a:lvl7pPr lvl="6" rtl="0">
              <a:spcBef>
                <a:spcPts val="0"/>
              </a:spcBef>
              <a:spcAft>
                <a:spcPts val="0"/>
              </a:spcAft>
              <a:buClr>
                <a:schemeClr val="accent2"/>
              </a:buClr>
              <a:buSzPts val="2400"/>
              <a:buNone/>
              <a:defRPr i="1" sz="2400">
                <a:solidFill>
                  <a:schemeClr val="accent2"/>
                </a:solidFill>
              </a:defRPr>
            </a:lvl7pPr>
            <a:lvl8pPr lvl="7" rtl="0">
              <a:spcBef>
                <a:spcPts val="0"/>
              </a:spcBef>
              <a:spcAft>
                <a:spcPts val="0"/>
              </a:spcAft>
              <a:buClr>
                <a:schemeClr val="accent2"/>
              </a:buClr>
              <a:buSzPts val="2400"/>
              <a:buNone/>
              <a:defRPr i="1" sz="2400">
                <a:solidFill>
                  <a:schemeClr val="accent2"/>
                </a:solidFill>
              </a:defRPr>
            </a:lvl8pPr>
            <a:lvl9pPr lvl="8" rtl="0">
              <a:spcBef>
                <a:spcPts val="0"/>
              </a:spcBef>
              <a:spcAft>
                <a:spcPts val="0"/>
              </a:spcAft>
              <a:buClr>
                <a:schemeClr val="accent2"/>
              </a:buClr>
              <a:buSzPts val="2400"/>
              <a:buNone/>
              <a:defRPr i="1" sz="2400">
                <a:solidFill>
                  <a:schemeClr val="accent2"/>
                </a:solidFill>
              </a:defRPr>
            </a:lvl9pPr>
          </a:lstStyle>
          <a:p/>
        </p:txBody>
      </p:sp>
      <p:sp>
        <p:nvSpPr>
          <p:cNvPr id="144" name="Google Shape;144;p28"/>
          <p:cNvSpPr txBox="1"/>
          <p:nvPr>
            <p:ph idx="8" type="subTitle"/>
          </p:nvPr>
        </p:nvSpPr>
        <p:spPr>
          <a:xfrm>
            <a:off x="6144402" y="3508637"/>
            <a:ext cx="2099700" cy="456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2"/>
              </a:buClr>
              <a:buSzPts val="2400"/>
              <a:buNone/>
              <a:defRPr b="1" sz="2000">
                <a:latin typeface="Play"/>
                <a:ea typeface="Play"/>
                <a:cs typeface="Play"/>
                <a:sym typeface="Play"/>
              </a:defRPr>
            </a:lvl1pPr>
            <a:lvl2pPr lvl="1" rtl="0">
              <a:spcBef>
                <a:spcPts val="0"/>
              </a:spcBef>
              <a:spcAft>
                <a:spcPts val="0"/>
              </a:spcAft>
              <a:buClr>
                <a:schemeClr val="accent2"/>
              </a:buClr>
              <a:buSzPts val="2400"/>
              <a:buNone/>
              <a:defRPr i="1" sz="2400">
                <a:solidFill>
                  <a:schemeClr val="accent2"/>
                </a:solidFill>
              </a:defRPr>
            </a:lvl2pPr>
            <a:lvl3pPr lvl="2" rtl="0">
              <a:spcBef>
                <a:spcPts val="0"/>
              </a:spcBef>
              <a:spcAft>
                <a:spcPts val="0"/>
              </a:spcAft>
              <a:buClr>
                <a:schemeClr val="accent2"/>
              </a:buClr>
              <a:buSzPts val="2400"/>
              <a:buNone/>
              <a:defRPr i="1" sz="2400">
                <a:solidFill>
                  <a:schemeClr val="accent2"/>
                </a:solidFill>
              </a:defRPr>
            </a:lvl3pPr>
            <a:lvl4pPr lvl="3" rtl="0">
              <a:spcBef>
                <a:spcPts val="0"/>
              </a:spcBef>
              <a:spcAft>
                <a:spcPts val="0"/>
              </a:spcAft>
              <a:buClr>
                <a:schemeClr val="accent2"/>
              </a:buClr>
              <a:buSzPts val="2400"/>
              <a:buNone/>
              <a:defRPr i="1" sz="2400">
                <a:solidFill>
                  <a:schemeClr val="accent2"/>
                </a:solidFill>
              </a:defRPr>
            </a:lvl4pPr>
            <a:lvl5pPr lvl="4" rtl="0">
              <a:spcBef>
                <a:spcPts val="0"/>
              </a:spcBef>
              <a:spcAft>
                <a:spcPts val="0"/>
              </a:spcAft>
              <a:buClr>
                <a:schemeClr val="accent2"/>
              </a:buClr>
              <a:buSzPts val="2400"/>
              <a:buNone/>
              <a:defRPr i="1" sz="2400">
                <a:solidFill>
                  <a:schemeClr val="accent2"/>
                </a:solidFill>
              </a:defRPr>
            </a:lvl5pPr>
            <a:lvl6pPr lvl="5" rtl="0">
              <a:spcBef>
                <a:spcPts val="0"/>
              </a:spcBef>
              <a:spcAft>
                <a:spcPts val="0"/>
              </a:spcAft>
              <a:buClr>
                <a:schemeClr val="accent2"/>
              </a:buClr>
              <a:buSzPts val="2400"/>
              <a:buNone/>
              <a:defRPr i="1" sz="2400">
                <a:solidFill>
                  <a:schemeClr val="accent2"/>
                </a:solidFill>
              </a:defRPr>
            </a:lvl6pPr>
            <a:lvl7pPr lvl="6" rtl="0">
              <a:spcBef>
                <a:spcPts val="0"/>
              </a:spcBef>
              <a:spcAft>
                <a:spcPts val="0"/>
              </a:spcAft>
              <a:buClr>
                <a:schemeClr val="accent2"/>
              </a:buClr>
              <a:buSzPts val="2400"/>
              <a:buNone/>
              <a:defRPr i="1" sz="2400">
                <a:solidFill>
                  <a:schemeClr val="accent2"/>
                </a:solidFill>
              </a:defRPr>
            </a:lvl7pPr>
            <a:lvl8pPr lvl="7" rtl="0">
              <a:spcBef>
                <a:spcPts val="0"/>
              </a:spcBef>
              <a:spcAft>
                <a:spcPts val="0"/>
              </a:spcAft>
              <a:buClr>
                <a:schemeClr val="accent2"/>
              </a:buClr>
              <a:buSzPts val="2400"/>
              <a:buNone/>
              <a:defRPr i="1" sz="2400">
                <a:solidFill>
                  <a:schemeClr val="accent2"/>
                </a:solidFill>
              </a:defRPr>
            </a:lvl8pPr>
            <a:lvl9pPr lvl="8" rtl="0">
              <a:spcBef>
                <a:spcPts val="0"/>
              </a:spcBef>
              <a:spcAft>
                <a:spcPts val="0"/>
              </a:spcAft>
              <a:buClr>
                <a:schemeClr val="accent2"/>
              </a:buClr>
              <a:buSzPts val="2400"/>
              <a:buNone/>
              <a:defRPr i="1" sz="2400">
                <a:solidFill>
                  <a:schemeClr val="accent2"/>
                </a:solidFill>
              </a:defRPr>
            </a:lvl9pPr>
          </a:lstStyle>
          <a:p/>
        </p:txBody>
      </p:sp>
      <p:sp>
        <p:nvSpPr>
          <p:cNvPr id="145" name="Google Shape;145;p28"/>
          <p:cNvSpPr txBox="1"/>
          <p:nvPr>
            <p:ph idx="9" type="ctrTitle"/>
          </p:nvPr>
        </p:nvSpPr>
        <p:spPr>
          <a:xfrm>
            <a:off x="713250" y="536727"/>
            <a:ext cx="77175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146" name="Shape 146"/>
        <p:cNvGrpSpPr/>
        <p:nvPr/>
      </p:nvGrpSpPr>
      <p:grpSpPr>
        <a:xfrm>
          <a:off x="0" y="0"/>
          <a:ext cx="0" cy="0"/>
          <a:chOff x="0" y="0"/>
          <a:chExt cx="0" cy="0"/>
        </a:xfrm>
      </p:grpSpPr>
      <p:sp>
        <p:nvSpPr>
          <p:cNvPr id="147" name="Google Shape;147;p29"/>
          <p:cNvSpPr txBox="1"/>
          <p:nvPr/>
        </p:nvSpPr>
        <p:spPr>
          <a:xfrm>
            <a:off x="3896675" y="4105625"/>
            <a:ext cx="4337700" cy="507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b="1" lang="en" sz="1100">
                <a:solidFill>
                  <a:schemeClr val="lt1"/>
                </a:solidFill>
                <a:latin typeface="Rubik"/>
                <a:ea typeface="Rubik"/>
                <a:cs typeface="Rubik"/>
                <a:sym typeface="Rubik"/>
              </a:rPr>
              <a:t>CREDITS</a:t>
            </a:r>
            <a:r>
              <a:rPr lang="en" sz="1100">
                <a:solidFill>
                  <a:schemeClr val="lt1"/>
                </a:solidFill>
                <a:latin typeface="Rubik"/>
                <a:ea typeface="Rubik"/>
                <a:cs typeface="Rubik"/>
                <a:sym typeface="Rubik"/>
              </a:rPr>
              <a:t>: This presentation template was created by </a:t>
            </a:r>
            <a:r>
              <a:rPr b="1" lang="en" sz="1100">
                <a:solidFill>
                  <a:schemeClr val="lt1"/>
                </a:solidFill>
                <a:uFill>
                  <a:noFill/>
                </a:uFill>
                <a:latin typeface="Rubik"/>
                <a:ea typeface="Rubik"/>
                <a:cs typeface="Rubik"/>
                <a:sym typeface="Rubik"/>
                <a:hlinkClick r:id="rId2">
                  <a:extLst>
                    <a:ext uri="{A12FA001-AC4F-418D-AE19-62706E023703}">
                      <ahyp:hlinkClr val="tx"/>
                    </a:ext>
                  </a:extLst>
                </a:hlinkClick>
              </a:rPr>
              <a:t>Slidesgo</a:t>
            </a:r>
            <a:r>
              <a:rPr lang="en" sz="1100">
                <a:solidFill>
                  <a:schemeClr val="lt1"/>
                </a:solidFill>
                <a:latin typeface="Rubik"/>
                <a:ea typeface="Rubik"/>
                <a:cs typeface="Rubik"/>
                <a:sym typeface="Rubik"/>
              </a:rPr>
              <a:t>, including icons by </a:t>
            </a:r>
            <a:r>
              <a:rPr b="1" lang="en" sz="1100">
                <a:solidFill>
                  <a:schemeClr val="lt1"/>
                </a:solidFill>
                <a:uFill>
                  <a:noFill/>
                </a:uFill>
                <a:latin typeface="Rubik"/>
                <a:ea typeface="Rubik"/>
                <a:cs typeface="Rubik"/>
                <a:sym typeface="Rubik"/>
                <a:hlinkClick r:id="rId3">
                  <a:extLst>
                    <a:ext uri="{A12FA001-AC4F-418D-AE19-62706E023703}">
                      <ahyp:hlinkClr val="tx"/>
                    </a:ext>
                  </a:extLst>
                </a:hlinkClick>
              </a:rPr>
              <a:t>Flaticon</a:t>
            </a:r>
            <a:r>
              <a:rPr lang="en" sz="1100">
                <a:solidFill>
                  <a:schemeClr val="lt1"/>
                </a:solidFill>
                <a:latin typeface="Rubik"/>
                <a:ea typeface="Rubik"/>
                <a:cs typeface="Rubik"/>
                <a:sym typeface="Rubik"/>
              </a:rPr>
              <a:t>, infographics &amp; images by </a:t>
            </a:r>
            <a:r>
              <a:rPr b="1" lang="en" sz="1100">
                <a:solidFill>
                  <a:schemeClr val="lt1"/>
                </a:solidFill>
                <a:uFill>
                  <a:noFill/>
                </a:uFill>
                <a:latin typeface="Rubik"/>
                <a:ea typeface="Rubik"/>
                <a:cs typeface="Rubik"/>
                <a:sym typeface="Rubik"/>
                <a:hlinkClick r:id="rId4">
                  <a:extLst>
                    <a:ext uri="{A12FA001-AC4F-418D-AE19-62706E023703}">
                      <ahyp:hlinkClr val="tx"/>
                    </a:ext>
                  </a:extLst>
                </a:hlinkClick>
              </a:rPr>
              <a:t>Freepik</a:t>
            </a:r>
            <a:r>
              <a:rPr lang="en" sz="1100">
                <a:solidFill>
                  <a:schemeClr val="lt1"/>
                </a:solidFill>
                <a:latin typeface="Rubik"/>
                <a:ea typeface="Rubik"/>
                <a:cs typeface="Rubik"/>
                <a:sym typeface="Rubik"/>
              </a:rPr>
              <a:t> </a:t>
            </a:r>
            <a:endParaRPr sz="1100">
              <a:solidFill>
                <a:schemeClr val="lt1"/>
              </a:solidFill>
              <a:latin typeface="Rubik"/>
              <a:ea typeface="Rubik"/>
              <a:cs typeface="Rubik"/>
              <a:sym typeface="Rubik"/>
            </a:endParaRPr>
          </a:p>
        </p:txBody>
      </p:sp>
      <p:sp>
        <p:nvSpPr>
          <p:cNvPr id="148" name="Google Shape;148;p29"/>
          <p:cNvSpPr txBox="1"/>
          <p:nvPr>
            <p:ph type="ctrTitle"/>
          </p:nvPr>
        </p:nvSpPr>
        <p:spPr>
          <a:xfrm>
            <a:off x="3703550" y="637450"/>
            <a:ext cx="4724400" cy="84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5200"/>
              <a:buNone/>
              <a:defRPr sz="5700"/>
            </a:lvl1pPr>
            <a:lvl2pPr lvl="1" rtl="0" algn="ctr">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2pPr>
            <a:lvl3pPr lvl="2" rtl="0" algn="ctr">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3pPr>
            <a:lvl4pPr lvl="3" rtl="0" algn="ctr">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4pPr>
            <a:lvl5pPr lvl="4" rtl="0" algn="ctr">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5pPr>
            <a:lvl6pPr lvl="5" rtl="0" algn="ctr">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6pPr>
            <a:lvl7pPr lvl="6" rtl="0" algn="ctr">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7pPr>
            <a:lvl8pPr lvl="7" rtl="0" algn="ctr">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8pPr>
            <a:lvl9pPr lvl="8" rtl="0" algn="ctr">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9pPr>
          </a:lstStyle>
          <a:p/>
        </p:txBody>
      </p:sp>
      <p:sp>
        <p:nvSpPr>
          <p:cNvPr id="149" name="Google Shape;149;p29"/>
          <p:cNvSpPr txBox="1"/>
          <p:nvPr>
            <p:ph idx="1" type="subTitle"/>
          </p:nvPr>
        </p:nvSpPr>
        <p:spPr>
          <a:xfrm>
            <a:off x="3703550" y="1528754"/>
            <a:ext cx="4724400" cy="133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2pPr>
            <a:lvl3pPr lvl="2"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3pPr>
            <a:lvl4pPr lvl="3"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4pPr>
            <a:lvl5pPr lvl="4"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5pPr>
            <a:lvl6pPr lvl="5"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6pPr>
            <a:lvl7pPr lvl="6"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7pPr>
            <a:lvl8pPr lvl="7"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8pPr>
            <a:lvl9pPr lvl="8"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150" name="Shape 15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p:nvPr/>
        </p:nvSpPr>
        <p:spPr>
          <a:xfrm>
            <a:off x="266700" y="258900"/>
            <a:ext cx="8610600" cy="4625700"/>
          </a:xfrm>
          <a:prstGeom prst="roundRect">
            <a:avLst>
              <a:gd fmla="val 359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txBox="1"/>
          <p:nvPr>
            <p:ph idx="1" type="subTitle"/>
          </p:nvPr>
        </p:nvSpPr>
        <p:spPr>
          <a:xfrm>
            <a:off x="715975" y="1410975"/>
            <a:ext cx="7712100" cy="14085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400"/>
              <a:buFont typeface="IBM Plex Mono"/>
              <a:buChar char="●"/>
              <a:defRPr/>
            </a:lvl1pPr>
            <a:lvl2pPr lvl="1" rtl="0">
              <a:spcBef>
                <a:spcPts val="0"/>
              </a:spcBef>
              <a:spcAft>
                <a:spcPts val="0"/>
              </a:spcAft>
              <a:buSzPts val="1400"/>
              <a:buFont typeface="IBM Plex Mono"/>
              <a:buChar char="○"/>
              <a:defRPr>
                <a:latin typeface="IBM Plex Mono"/>
                <a:ea typeface="IBM Plex Mono"/>
                <a:cs typeface="IBM Plex Mono"/>
                <a:sym typeface="IBM Plex Mono"/>
              </a:defRPr>
            </a:lvl2pPr>
            <a:lvl3pPr lvl="2" rtl="0">
              <a:spcBef>
                <a:spcPts val="0"/>
              </a:spcBef>
              <a:spcAft>
                <a:spcPts val="0"/>
              </a:spcAft>
              <a:buSzPts val="1400"/>
              <a:buFont typeface="IBM Plex Mono"/>
              <a:buChar char="■"/>
              <a:defRPr>
                <a:latin typeface="IBM Plex Mono"/>
                <a:ea typeface="IBM Plex Mono"/>
                <a:cs typeface="IBM Plex Mono"/>
                <a:sym typeface="IBM Plex Mono"/>
              </a:defRPr>
            </a:lvl3pPr>
            <a:lvl4pPr lvl="3" rtl="0">
              <a:spcBef>
                <a:spcPts val="0"/>
              </a:spcBef>
              <a:spcAft>
                <a:spcPts val="0"/>
              </a:spcAft>
              <a:buSzPts val="1400"/>
              <a:buFont typeface="IBM Plex Mono"/>
              <a:buChar char="●"/>
              <a:defRPr>
                <a:latin typeface="IBM Plex Mono"/>
                <a:ea typeface="IBM Plex Mono"/>
                <a:cs typeface="IBM Plex Mono"/>
                <a:sym typeface="IBM Plex Mono"/>
              </a:defRPr>
            </a:lvl4pPr>
            <a:lvl5pPr lvl="4" rtl="0">
              <a:spcBef>
                <a:spcPts val="0"/>
              </a:spcBef>
              <a:spcAft>
                <a:spcPts val="0"/>
              </a:spcAft>
              <a:buSzPts val="1400"/>
              <a:buFont typeface="IBM Plex Mono"/>
              <a:buChar char="○"/>
              <a:defRPr>
                <a:latin typeface="IBM Plex Mono"/>
                <a:ea typeface="IBM Plex Mono"/>
                <a:cs typeface="IBM Plex Mono"/>
                <a:sym typeface="IBM Plex Mono"/>
              </a:defRPr>
            </a:lvl5pPr>
            <a:lvl6pPr lvl="5" rtl="0">
              <a:spcBef>
                <a:spcPts val="0"/>
              </a:spcBef>
              <a:spcAft>
                <a:spcPts val="0"/>
              </a:spcAft>
              <a:buSzPts val="1400"/>
              <a:buFont typeface="IBM Plex Mono"/>
              <a:buChar char="■"/>
              <a:defRPr>
                <a:latin typeface="IBM Plex Mono"/>
                <a:ea typeface="IBM Plex Mono"/>
                <a:cs typeface="IBM Plex Mono"/>
                <a:sym typeface="IBM Plex Mono"/>
              </a:defRPr>
            </a:lvl6pPr>
            <a:lvl7pPr lvl="6" rtl="0">
              <a:spcBef>
                <a:spcPts val="0"/>
              </a:spcBef>
              <a:spcAft>
                <a:spcPts val="0"/>
              </a:spcAft>
              <a:buSzPts val="1400"/>
              <a:buFont typeface="IBM Plex Mono"/>
              <a:buChar char="●"/>
              <a:defRPr>
                <a:latin typeface="IBM Plex Mono"/>
                <a:ea typeface="IBM Plex Mono"/>
                <a:cs typeface="IBM Plex Mono"/>
                <a:sym typeface="IBM Plex Mono"/>
              </a:defRPr>
            </a:lvl7pPr>
            <a:lvl8pPr lvl="7" rtl="0">
              <a:spcBef>
                <a:spcPts val="0"/>
              </a:spcBef>
              <a:spcAft>
                <a:spcPts val="0"/>
              </a:spcAft>
              <a:buSzPts val="1400"/>
              <a:buFont typeface="IBM Plex Mono"/>
              <a:buChar char="○"/>
              <a:defRPr>
                <a:latin typeface="IBM Plex Mono"/>
                <a:ea typeface="IBM Plex Mono"/>
                <a:cs typeface="IBM Plex Mono"/>
                <a:sym typeface="IBM Plex Mono"/>
              </a:defRPr>
            </a:lvl8pPr>
            <a:lvl9pPr lvl="8" rtl="0">
              <a:spcBef>
                <a:spcPts val="0"/>
              </a:spcBef>
              <a:spcAft>
                <a:spcPts val="0"/>
              </a:spcAft>
              <a:buSzPts val="1400"/>
              <a:buFont typeface="IBM Plex Mono"/>
              <a:buChar char="■"/>
              <a:defRPr>
                <a:latin typeface="IBM Plex Mono"/>
                <a:ea typeface="IBM Plex Mono"/>
                <a:cs typeface="IBM Plex Mono"/>
                <a:sym typeface="IBM Plex Mono"/>
              </a:defRPr>
            </a:lvl9pPr>
          </a:lstStyle>
          <a:p/>
        </p:txBody>
      </p:sp>
      <p:sp>
        <p:nvSpPr>
          <p:cNvPr id="19" name="Google Shape;19;p4"/>
          <p:cNvSpPr txBox="1"/>
          <p:nvPr>
            <p:ph type="ctrTitle"/>
          </p:nvPr>
        </p:nvSpPr>
        <p:spPr>
          <a:xfrm>
            <a:off x="713250" y="536727"/>
            <a:ext cx="77175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
    <p:spTree>
      <p:nvGrpSpPr>
        <p:cNvPr id="151" name="Shape 151"/>
        <p:cNvGrpSpPr/>
        <p:nvPr/>
      </p:nvGrpSpPr>
      <p:grpSpPr>
        <a:xfrm>
          <a:off x="0" y="0"/>
          <a:ext cx="0" cy="0"/>
          <a:chOff x="0" y="0"/>
          <a:chExt cx="0" cy="0"/>
        </a:xfrm>
      </p:grpSpPr>
      <p:sp>
        <p:nvSpPr>
          <p:cNvPr id="152" name="Google Shape;152;p31"/>
          <p:cNvSpPr/>
          <p:nvPr/>
        </p:nvSpPr>
        <p:spPr>
          <a:xfrm>
            <a:off x="266700" y="258900"/>
            <a:ext cx="8610600" cy="4625700"/>
          </a:xfrm>
          <a:prstGeom prst="roundRect">
            <a:avLst>
              <a:gd fmla="val 359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32"/>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55" name="Google Shape;155;p32"/>
          <p:cNvSpPr txBox="1"/>
          <p:nvPr>
            <p:ph idx="1" type="subTitle"/>
          </p:nvPr>
        </p:nvSpPr>
        <p:spPr>
          <a:xfrm>
            <a:off x="2481900" y="2519525"/>
            <a:ext cx="4180200" cy="46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33"/>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58" name="Google Shape;158;p33"/>
          <p:cNvSpPr txBox="1"/>
          <p:nvPr>
            <p:ph idx="1" type="subTitle"/>
          </p:nvPr>
        </p:nvSpPr>
        <p:spPr>
          <a:xfrm>
            <a:off x="4144050" y="3549850"/>
            <a:ext cx="3940200" cy="46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idx="1" type="subTitle"/>
          </p:nvPr>
        </p:nvSpPr>
        <p:spPr>
          <a:xfrm>
            <a:off x="944575" y="2641050"/>
            <a:ext cx="3245400" cy="1971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a:latin typeface="Rubik"/>
                <a:ea typeface="Rubik"/>
                <a:cs typeface="Rubik"/>
                <a:sym typeface="Rubik"/>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 name="Google Shape;22;p5"/>
          <p:cNvSpPr txBox="1"/>
          <p:nvPr>
            <p:ph idx="2" type="subTitle"/>
          </p:nvPr>
        </p:nvSpPr>
        <p:spPr>
          <a:xfrm>
            <a:off x="4954023" y="2641050"/>
            <a:ext cx="3245400" cy="197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atin typeface="Rubik"/>
                <a:ea typeface="Rubik"/>
                <a:cs typeface="Rubik"/>
                <a:sym typeface="Rubik"/>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 name="Google Shape;23;p5"/>
          <p:cNvSpPr txBox="1"/>
          <p:nvPr>
            <p:ph idx="3" type="subTitle"/>
          </p:nvPr>
        </p:nvSpPr>
        <p:spPr>
          <a:xfrm>
            <a:off x="944625" y="2003900"/>
            <a:ext cx="3245400" cy="479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800"/>
              <a:buFont typeface="Poppins"/>
              <a:buNone/>
              <a:defRPr b="1" sz="4000">
                <a:latin typeface="Play"/>
                <a:ea typeface="Play"/>
                <a:cs typeface="Play"/>
                <a:sym typeface="Play"/>
              </a:defRPr>
            </a:lvl1pPr>
            <a:lvl2pPr lvl="1" rtl="0" algn="ctr">
              <a:spcBef>
                <a:spcPts val="0"/>
              </a:spcBef>
              <a:spcAft>
                <a:spcPts val="0"/>
              </a:spcAft>
              <a:buSzPts val="1800"/>
              <a:buFont typeface="Poppins"/>
              <a:buNone/>
              <a:defRPr b="1" sz="1800">
                <a:latin typeface="Poppins"/>
                <a:ea typeface="Poppins"/>
                <a:cs typeface="Poppins"/>
                <a:sym typeface="Poppins"/>
              </a:defRPr>
            </a:lvl2pPr>
            <a:lvl3pPr lvl="2" rtl="0" algn="ctr">
              <a:spcBef>
                <a:spcPts val="0"/>
              </a:spcBef>
              <a:spcAft>
                <a:spcPts val="0"/>
              </a:spcAft>
              <a:buSzPts val="1800"/>
              <a:buFont typeface="Poppins"/>
              <a:buNone/>
              <a:defRPr b="1" sz="1800">
                <a:latin typeface="Poppins"/>
                <a:ea typeface="Poppins"/>
                <a:cs typeface="Poppins"/>
                <a:sym typeface="Poppins"/>
              </a:defRPr>
            </a:lvl3pPr>
            <a:lvl4pPr lvl="3" rtl="0" algn="ctr">
              <a:spcBef>
                <a:spcPts val="0"/>
              </a:spcBef>
              <a:spcAft>
                <a:spcPts val="0"/>
              </a:spcAft>
              <a:buSzPts val="1800"/>
              <a:buFont typeface="Poppins"/>
              <a:buNone/>
              <a:defRPr b="1" sz="1800">
                <a:latin typeface="Poppins"/>
                <a:ea typeface="Poppins"/>
                <a:cs typeface="Poppins"/>
                <a:sym typeface="Poppins"/>
              </a:defRPr>
            </a:lvl4pPr>
            <a:lvl5pPr lvl="4" rtl="0" algn="ctr">
              <a:spcBef>
                <a:spcPts val="0"/>
              </a:spcBef>
              <a:spcAft>
                <a:spcPts val="0"/>
              </a:spcAft>
              <a:buSzPts val="1800"/>
              <a:buFont typeface="Poppins"/>
              <a:buNone/>
              <a:defRPr b="1" sz="1800">
                <a:latin typeface="Poppins"/>
                <a:ea typeface="Poppins"/>
                <a:cs typeface="Poppins"/>
                <a:sym typeface="Poppins"/>
              </a:defRPr>
            </a:lvl5pPr>
            <a:lvl6pPr lvl="5" rtl="0" algn="ctr">
              <a:spcBef>
                <a:spcPts val="0"/>
              </a:spcBef>
              <a:spcAft>
                <a:spcPts val="0"/>
              </a:spcAft>
              <a:buSzPts val="1800"/>
              <a:buFont typeface="Poppins"/>
              <a:buNone/>
              <a:defRPr b="1" sz="1800">
                <a:latin typeface="Poppins"/>
                <a:ea typeface="Poppins"/>
                <a:cs typeface="Poppins"/>
                <a:sym typeface="Poppins"/>
              </a:defRPr>
            </a:lvl6pPr>
            <a:lvl7pPr lvl="6" rtl="0" algn="ctr">
              <a:spcBef>
                <a:spcPts val="0"/>
              </a:spcBef>
              <a:spcAft>
                <a:spcPts val="0"/>
              </a:spcAft>
              <a:buSzPts val="1800"/>
              <a:buFont typeface="Poppins"/>
              <a:buNone/>
              <a:defRPr b="1" sz="1800">
                <a:latin typeface="Poppins"/>
                <a:ea typeface="Poppins"/>
                <a:cs typeface="Poppins"/>
                <a:sym typeface="Poppins"/>
              </a:defRPr>
            </a:lvl7pPr>
            <a:lvl8pPr lvl="7" rtl="0" algn="ctr">
              <a:spcBef>
                <a:spcPts val="0"/>
              </a:spcBef>
              <a:spcAft>
                <a:spcPts val="0"/>
              </a:spcAft>
              <a:buSzPts val="1800"/>
              <a:buFont typeface="Poppins"/>
              <a:buNone/>
              <a:defRPr b="1" sz="1800">
                <a:latin typeface="Poppins"/>
                <a:ea typeface="Poppins"/>
                <a:cs typeface="Poppins"/>
                <a:sym typeface="Poppins"/>
              </a:defRPr>
            </a:lvl8pPr>
            <a:lvl9pPr lvl="8" rtl="0" algn="ctr">
              <a:spcBef>
                <a:spcPts val="0"/>
              </a:spcBef>
              <a:spcAft>
                <a:spcPts val="0"/>
              </a:spcAft>
              <a:buSzPts val="1800"/>
              <a:buFont typeface="Poppins"/>
              <a:buNone/>
              <a:defRPr b="1" sz="1800">
                <a:latin typeface="Poppins"/>
                <a:ea typeface="Poppins"/>
                <a:cs typeface="Poppins"/>
                <a:sym typeface="Poppins"/>
              </a:defRPr>
            </a:lvl9pPr>
          </a:lstStyle>
          <a:p/>
        </p:txBody>
      </p:sp>
      <p:sp>
        <p:nvSpPr>
          <p:cNvPr id="24" name="Google Shape;24;p5"/>
          <p:cNvSpPr txBox="1"/>
          <p:nvPr>
            <p:ph idx="4" type="subTitle"/>
          </p:nvPr>
        </p:nvSpPr>
        <p:spPr>
          <a:xfrm>
            <a:off x="4954000" y="2003900"/>
            <a:ext cx="3245400" cy="479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800"/>
              <a:buFont typeface="Poppins"/>
              <a:buNone/>
              <a:defRPr b="1" sz="4000">
                <a:latin typeface="Play"/>
                <a:ea typeface="Play"/>
                <a:cs typeface="Play"/>
                <a:sym typeface="Play"/>
              </a:defRPr>
            </a:lvl1pPr>
            <a:lvl2pPr lvl="1" rtl="0" algn="ctr">
              <a:spcBef>
                <a:spcPts val="0"/>
              </a:spcBef>
              <a:spcAft>
                <a:spcPts val="0"/>
              </a:spcAft>
              <a:buSzPts val="1800"/>
              <a:buFont typeface="Poppins"/>
              <a:buNone/>
              <a:defRPr b="1" sz="1800">
                <a:latin typeface="Poppins"/>
                <a:ea typeface="Poppins"/>
                <a:cs typeface="Poppins"/>
                <a:sym typeface="Poppins"/>
              </a:defRPr>
            </a:lvl2pPr>
            <a:lvl3pPr lvl="2" rtl="0" algn="ctr">
              <a:spcBef>
                <a:spcPts val="0"/>
              </a:spcBef>
              <a:spcAft>
                <a:spcPts val="0"/>
              </a:spcAft>
              <a:buSzPts val="1800"/>
              <a:buFont typeface="Poppins"/>
              <a:buNone/>
              <a:defRPr b="1" sz="1800">
                <a:latin typeface="Poppins"/>
                <a:ea typeface="Poppins"/>
                <a:cs typeface="Poppins"/>
                <a:sym typeface="Poppins"/>
              </a:defRPr>
            </a:lvl3pPr>
            <a:lvl4pPr lvl="3" rtl="0" algn="ctr">
              <a:spcBef>
                <a:spcPts val="0"/>
              </a:spcBef>
              <a:spcAft>
                <a:spcPts val="0"/>
              </a:spcAft>
              <a:buSzPts val="1800"/>
              <a:buFont typeface="Poppins"/>
              <a:buNone/>
              <a:defRPr b="1" sz="1800">
                <a:latin typeface="Poppins"/>
                <a:ea typeface="Poppins"/>
                <a:cs typeface="Poppins"/>
                <a:sym typeface="Poppins"/>
              </a:defRPr>
            </a:lvl4pPr>
            <a:lvl5pPr lvl="4" rtl="0" algn="ctr">
              <a:spcBef>
                <a:spcPts val="0"/>
              </a:spcBef>
              <a:spcAft>
                <a:spcPts val="0"/>
              </a:spcAft>
              <a:buSzPts val="1800"/>
              <a:buFont typeface="Poppins"/>
              <a:buNone/>
              <a:defRPr b="1" sz="1800">
                <a:latin typeface="Poppins"/>
                <a:ea typeface="Poppins"/>
                <a:cs typeface="Poppins"/>
                <a:sym typeface="Poppins"/>
              </a:defRPr>
            </a:lvl5pPr>
            <a:lvl6pPr lvl="5" rtl="0" algn="ctr">
              <a:spcBef>
                <a:spcPts val="0"/>
              </a:spcBef>
              <a:spcAft>
                <a:spcPts val="0"/>
              </a:spcAft>
              <a:buSzPts val="1800"/>
              <a:buFont typeface="Poppins"/>
              <a:buNone/>
              <a:defRPr b="1" sz="1800">
                <a:latin typeface="Poppins"/>
                <a:ea typeface="Poppins"/>
                <a:cs typeface="Poppins"/>
                <a:sym typeface="Poppins"/>
              </a:defRPr>
            </a:lvl6pPr>
            <a:lvl7pPr lvl="6" rtl="0" algn="ctr">
              <a:spcBef>
                <a:spcPts val="0"/>
              </a:spcBef>
              <a:spcAft>
                <a:spcPts val="0"/>
              </a:spcAft>
              <a:buSzPts val="1800"/>
              <a:buFont typeface="Poppins"/>
              <a:buNone/>
              <a:defRPr b="1" sz="1800">
                <a:latin typeface="Poppins"/>
                <a:ea typeface="Poppins"/>
                <a:cs typeface="Poppins"/>
                <a:sym typeface="Poppins"/>
              </a:defRPr>
            </a:lvl7pPr>
            <a:lvl8pPr lvl="7" rtl="0" algn="ctr">
              <a:spcBef>
                <a:spcPts val="0"/>
              </a:spcBef>
              <a:spcAft>
                <a:spcPts val="0"/>
              </a:spcAft>
              <a:buSzPts val="1800"/>
              <a:buFont typeface="Poppins"/>
              <a:buNone/>
              <a:defRPr b="1" sz="1800">
                <a:latin typeface="Poppins"/>
                <a:ea typeface="Poppins"/>
                <a:cs typeface="Poppins"/>
                <a:sym typeface="Poppins"/>
              </a:defRPr>
            </a:lvl8pPr>
            <a:lvl9pPr lvl="8" rtl="0" algn="ctr">
              <a:spcBef>
                <a:spcPts val="0"/>
              </a:spcBef>
              <a:spcAft>
                <a:spcPts val="0"/>
              </a:spcAft>
              <a:buSzPts val="1800"/>
              <a:buFont typeface="Poppins"/>
              <a:buNone/>
              <a:defRPr b="1" sz="1800">
                <a:latin typeface="Poppins"/>
                <a:ea typeface="Poppins"/>
                <a:cs typeface="Poppins"/>
                <a:sym typeface="Poppi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p:nvPr/>
        </p:nvSpPr>
        <p:spPr>
          <a:xfrm>
            <a:off x="266700" y="258900"/>
            <a:ext cx="8610600" cy="4625700"/>
          </a:xfrm>
          <a:prstGeom prst="roundRect">
            <a:avLst>
              <a:gd fmla="val 359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6"/>
          <p:cNvSpPr txBox="1"/>
          <p:nvPr>
            <p:ph type="ctrTitle"/>
          </p:nvPr>
        </p:nvSpPr>
        <p:spPr>
          <a:xfrm>
            <a:off x="713250" y="536727"/>
            <a:ext cx="77175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idx="1" type="body"/>
          </p:nvPr>
        </p:nvSpPr>
        <p:spPr>
          <a:xfrm flipH="1">
            <a:off x="3958537" y="1943175"/>
            <a:ext cx="4134300" cy="1907400"/>
          </a:xfrm>
          <a:prstGeom prst="rect">
            <a:avLst/>
          </a:prstGeom>
        </p:spPr>
        <p:txBody>
          <a:bodyPr anchorCtr="0" anchor="ctr" bIns="91425" lIns="91425" spcFirstLastPara="1" rIns="91425" wrap="square" tIns="91425">
            <a:noAutofit/>
          </a:bodyPr>
          <a:lstStyle>
            <a:lvl1pPr indent="-304800" lvl="0" marL="457200">
              <a:lnSpc>
                <a:spcPct val="100000"/>
              </a:lnSpc>
              <a:spcBef>
                <a:spcPts val="0"/>
              </a:spcBef>
              <a:spcAft>
                <a:spcPts val="0"/>
              </a:spcAft>
              <a:buSzPts val="1200"/>
              <a:buChar char="●"/>
              <a:defRPr>
                <a:latin typeface="Rubik"/>
                <a:ea typeface="Rubik"/>
                <a:cs typeface="Rubik"/>
                <a:sym typeface="Rubik"/>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7"/>
          <p:cNvSpPr txBox="1"/>
          <p:nvPr>
            <p:ph type="ctrTitle"/>
          </p:nvPr>
        </p:nvSpPr>
        <p:spPr>
          <a:xfrm>
            <a:off x="713250" y="536727"/>
            <a:ext cx="77175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b="1" sz="4000">
                <a:latin typeface="Play"/>
                <a:ea typeface="Play"/>
                <a:cs typeface="Play"/>
                <a:sym typeface="Play"/>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p:nvPr/>
        </p:nvSpPr>
        <p:spPr>
          <a:xfrm>
            <a:off x="266700" y="258900"/>
            <a:ext cx="8610600" cy="4625700"/>
          </a:xfrm>
          <a:prstGeom prst="roundRect">
            <a:avLst>
              <a:gd fmla="val 359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8"/>
          <p:cNvSpPr txBox="1"/>
          <p:nvPr>
            <p:ph type="title"/>
          </p:nvPr>
        </p:nvSpPr>
        <p:spPr>
          <a:xfrm>
            <a:off x="1044450" y="1014900"/>
            <a:ext cx="7055100" cy="3113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9"/>
          <p:cNvSpPr/>
          <p:nvPr/>
        </p:nvSpPr>
        <p:spPr>
          <a:xfrm>
            <a:off x="266700" y="258900"/>
            <a:ext cx="8610600" cy="4625700"/>
          </a:xfrm>
          <a:prstGeom prst="roundRect">
            <a:avLst>
              <a:gd fmla="val 359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9"/>
          <p:cNvSpPr txBox="1"/>
          <p:nvPr>
            <p:ph idx="1" type="subTitle"/>
          </p:nvPr>
        </p:nvSpPr>
        <p:spPr>
          <a:xfrm>
            <a:off x="4263425" y="1864225"/>
            <a:ext cx="3854100" cy="227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ubik Medium"/>
              <a:buChar char="●"/>
              <a:defRPr sz="1600">
                <a:latin typeface="Rubik"/>
                <a:ea typeface="Rubik"/>
                <a:cs typeface="Rubik"/>
                <a:sym typeface="Rubik"/>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7" name="Google Shape;37;p9"/>
          <p:cNvSpPr txBox="1"/>
          <p:nvPr>
            <p:ph type="ctrTitle"/>
          </p:nvPr>
        </p:nvSpPr>
        <p:spPr>
          <a:xfrm>
            <a:off x="4263425" y="1012225"/>
            <a:ext cx="3620400" cy="693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txBox="1"/>
          <p:nvPr>
            <p:ph type="title"/>
          </p:nvPr>
        </p:nvSpPr>
        <p:spPr>
          <a:xfrm>
            <a:off x="3860900" y="542100"/>
            <a:ext cx="4584900" cy="117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40" name="Google Shape;40;p10"/>
          <p:cNvSpPr/>
          <p:nvPr/>
        </p:nvSpPr>
        <p:spPr>
          <a:xfrm>
            <a:off x="266700" y="258900"/>
            <a:ext cx="8610600" cy="4625700"/>
          </a:xfrm>
          <a:prstGeom prst="roundRect">
            <a:avLst>
              <a:gd fmla="val 359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4000"/>
              <a:buFont typeface="Play"/>
              <a:buNone/>
              <a:defRPr b="1" sz="4000">
                <a:solidFill>
                  <a:schemeClr val="lt1"/>
                </a:solidFill>
                <a:latin typeface="Play"/>
                <a:ea typeface="Play"/>
                <a:cs typeface="Play"/>
                <a:sym typeface="Play"/>
              </a:defRPr>
            </a:lvl1pPr>
            <a:lvl2pPr lvl="1">
              <a:spcBef>
                <a:spcPts val="0"/>
              </a:spcBef>
              <a:spcAft>
                <a:spcPts val="0"/>
              </a:spcAft>
              <a:buClr>
                <a:schemeClr val="lt1"/>
              </a:buClr>
              <a:buSzPts val="4000"/>
              <a:buFont typeface="Play"/>
              <a:buNone/>
              <a:defRPr b="1" sz="4000">
                <a:solidFill>
                  <a:schemeClr val="lt1"/>
                </a:solidFill>
                <a:latin typeface="Play"/>
                <a:ea typeface="Play"/>
                <a:cs typeface="Play"/>
                <a:sym typeface="Play"/>
              </a:defRPr>
            </a:lvl2pPr>
            <a:lvl3pPr lvl="2">
              <a:spcBef>
                <a:spcPts val="0"/>
              </a:spcBef>
              <a:spcAft>
                <a:spcPts val="0"/>
              </a:spcAft>
              <a:buClr>
                <a:schemeClr val="lt1"/>
              </a:buClr>
              <a:buSzPts val="4000"/>
              <a:buFont typeface="Play"/>
              <a:buNone/>
              <a:defRPr b="1" sz="4000">
                <a:solidFill>
                  <a:schemeClr val="lt1"/>
                </a:solidFill>
                <a:latin typeface="Play"/>
                <a:ea typeface="Play"/>
                <a:cs typeface="Play"/>
                <a:sym typeface="Play"/>
              </a:defRPr>
            </a:lvl3pPr>
            <a:lvl4pPr lvl="3">
              <a:spcBef>
                <a:spcPts val="0"/>
              </a:spcBef>
              <a:spcAft>
                <a:spcPts val="0"/>
              </a:spcAft>
              <a:buClr>
                <a:schemeClr val="lt1"/>
              </a:buClr>
              <a:buSzPts val="4000"/>
              <a:buFont typeface="Play"/>
              <a:buNone/>
              <a:defRPr b="1" sz="4000">
                <a:solidFill>
                  <a:schemeClr val="lt1"/>
                </a:solidFill>
                <a:latin typeface="Play"/>
                <a:ea typeface="Play"/>
                <a:cs typeface="Play"/>
                <a:sym typeface="Play"/>
              </a:defRPr>
            </a:lvl4pPr>
            <a:lvl5pPr lvl="4">
              <a:spcBef>
                <a:spcPts val="0"/>
              </a:spcBef>
              <a:spcAft>
                <a:spcPts val="0"/>
              </a:spcAft>
              <a:buClr>
                <a:schemeClr val="lt1"/>
              </a:buClr>
              <a:buSzPts val="4000"/>
              <a:buFont typeface="Play"/>
              <a:buNone/>
              <a:defRPr b="1" sz="4000">
                <a:solidFill>
                  <a:schemeClr val="lt1"/>
                </a:solidFill>
                <a:latin typeface="Play"/>
                <a:ea typeface="Play"/>
                <a:cs typeface="Play"/>
                <a:sym typeface="Play"/>
              </a:defRPr>
            </a:lvl5pPr>
            <a:lvl6pPr lvl="5">
              <a:spcBef>
                <a:spcPts val="0"/>
              </a:spcBef>
              <a:spcAft>
                <a:spcPts val="0"/>
              </a:spcAft>
              <a:buClr>
                <a:schemeClr val="lt1"/>
              </a:buClr>
              <a:buSzPts val="4000"/>
              <a:buFont typeface="Play"/>
              <a:buNone/>
              <a:defRPr b="1" sz="4000">
                <a:solidFill>
                  <a:schemeClr val="lt1"/>
                </a:solidFill>
                <a:latin typeface="Play"/>
                <a:ea typeface="Play"/>
                <a:cs typeface="Play"/>
                <a:sym typeface="Play"/>
              </a:defRPr>
            </a:lvl6pPr>
            <a:lvl7pPr lvl="6">
              <a:spcBef>
                <a:spcPts val="0"/>
              </a:spcBef>
              <a:spcAft>
                <a:spcPts val="0"/>
              </a:spcAft>
              <a:buClr>
                <a:schemeClr val="lt1"/>
              </a:buClr>
              <a:buSzPts val="4000"/>
              <a:buFont typeface="Play"/>
              <a:buNone/>
              <a:defRPr b="1" sz="4000">
                <a:solidFill>
                  <a:schemeClr val="lt1"/>
                </a:solidFill>
                <a:latin typeface="Play"/>
                <a:ea typeface="Play"/>
                <a:cs typeface="Play"/>
                <a:sym typeface="Play"/>
              </a:defRPr>
            </a:lvl7pPr>
            <a:lvl8pPr lvl="7">
              <a:spcBef>
                <a:spcPts val="0"/>
              </a:spcBef>
              <a:spcAft>
                <a:spcPts val="0"/>
              </a:spcAft>
              <a:buClr>
                <a:schemeClr val="lt1"/>
              </a:buClr>
              <a:buSzPts val="4000"/>
              <a:buFont typeface="Play"/>
              <a:buNone/>
              <a:defRPr b="1" sz="4000">
                <a:solidFill>
                  <a:schemeClr val="lt1"/>
                </a:solidFill>
                <a:latin typeface="Play"/>
                <a:ea typeface="Play"/>
                <a:cs typeface="Play"/>
                <a:sym typeface="Play"/>
              </a:defRPr>
            </a:lvl8pPr>
            <a:lvl9pPr lvl="8">
              <a:spcBef>
                <a:spcPts val="0"/>
              </a:spcBef>
              <a:spcAft>
                <a:spcPts val="0"/>
              </a:spcAft>
              <a:buClr>
                <a:schemeClr val="lt1"/>
              </a:buClr>
              <a:buSzPts val="4000"/>
              <a:buFont typeface="Play"/>
              <a:buNone/>
              <a:defRPr b="1" sz="4000">
                <a:solidFill>
                  <a:schemeClr val="lt1"/>
                </a:solidFill>
                <a:latin typeface="Play"/>
                <a:ea typeface="Play"/>
                <a:cs typeface="Play"/>
                <a:sym typeface="Play"/>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ctr"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1pPr>
            <a:lvl2pPr indent="-317500" lvl="1" marL="9144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2pPr>
            <a:lvl3pPr indent="-317500" lvl="2" marL="13716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3pPr>
            <a:lvl4pPr indent="-317500" lvl="3" marL="18288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4pPr>
            <a:lvl5pPr indent="-317500" lvl="4" marL="22860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5pPr>
            <a:lvl6pPr indent="-317500" lvl="5" marL="27432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6pPr>
            <a:lvl7pPr indent="-317500" lvl="6" marL="32004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7pPr>
            <a:lvl8pPr indent="-317500" lvl="7" marL="36576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8pPr>
            <a:lvl9pPr indent="-317500" lvl="8" marL="41148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4"/>
          <p:cNvSpPr/>
          <p:nvPr/>
        </p:nvSpPr>
        <p:spPr>
          <a:xfrm>
            <a:off x="715975" y="3638550"/>
            <a:ext cx="5022300" cy="376500"/>
          </a:xfrm>
          <a:prstGeom prst="roundRect">
            <a:avLst>
              <a:gd fmla="val 1498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p34"/>
          <p:cNvSpPr txBox="1"/>
          <p:nvPr>
            <p:ph idx="1" type="subTitle"/>
          </p:nvPr>
        </p:nvSpPr>
        <p:spPr>
          <a:xfrm>
            <a:off x="603025" y="3539850"/>
            <a:ext cx="5248200" cy="5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Presented by</a:t>
            </a:r>
            <a:r>
              <a:rPr lang="en" sz="1500"/>
              <a:t>: Elena Korkes and Victoria Hennemann</a:t>
            </a:r>
            <a:endParaRPr sz="1500"/>
          </a:p>
        </p:txBody>
      </p:sp>
      <p:sp>
        <p:nvSpPr>
          <p:cNvPr id="165" name="Google Shape;165;p34"/>
          <p:cNvSpPr txBox="1"/>
          <p:nvPr>
            <p:ph type="ctrTitle"/>
          </p:nvPr>
        </p:nvSpPr>
        <p:spPr>
          <a:xfrm>
            <a:off x="715975" y="937075"/>
            <a:ext cx="5022300" cy="233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ALPHA PROTOTYPE</a:t>
            </a:r>
            <a:endParaRPr/>
          </a:p>
          <a:p>
            <a:pPr indent="0" lvl="0" marL="0" rtl="0" algn="l">
              <a:spcBef>
                <a:spcPts val="0"/>
              </a:spcBef>
              <a:spcAft>
                <a:spcPts val="0"/>
              </a:spcAft>
              <a:buNone/>
            </a:pPr>
            <a:r>
              <a:rPr lang="en" sz="3800">
                <a:solidFill>
                  <a:schemeClr val="accent1"/>
                </a:solidFill>
              </a:rPr>
              <a:t>Data safety label </a:t>
            </a:r>
            <a:r>
              <a:rPr lang="en" sz="3800">
                <a:solidFill>
                  <a:schemeClr val="accent1"/>
                </a:solidFill>
              </a:rPr>
              <a:t>research tool</a:t>
            </a:r>
            <a:endParaRPr sz="3800">
              <a:solidFill>
                <a:schemeClr val="accent1"/>
              </a:solidFill>
            </a:endParaRPr>
          </a:p>
        </p:txBody>
      </p:sp>
      <p:grpSp>
        <p:nvGrpSpPr>
          <p:cNvPr id="166" name="Google Shape;166;p34"/>
          <p:cNvGrpSpPr/>
          <p:nvPr/>
        </p:nvGrpSpPr>
        <p:grpSpPr>
          <a:xfrm>
            <a:off x="7281625" y="832450"/>
            <a:ext cx="753075" cy="965050"/>
            <a:chOff x="7281625" y="832450"/>
            <a:chExt cx="753075" cy="965050"/>
          </a:xfrm>
        </p:grpSpPr>
        <p:sp>
          <p:nvSpPr>
            <p:cNvPr id="167" name="Google Shape;167;p34"/>
            <p:cNvSpPr/>
            <p:nvPr/>
          </p:nvSpPr>
          <p:spPr>
            <a:xfrm rot="1259466">
              <a:off x="7344964" y="1262138"/>
              <a:ext cx="531792" cy="37757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34"/>
            <p:cNvGrpSpPr/>
            <p:nvPr/>
          </p:nvGrpSpPr>
          <p:grpSpPr>
            <a:xfrm>
              <a:off x="7281625" y="832450"/>
              <a:ext cx="753075" cy="965050"/>
              <a:chOff x="7167325" y="870550"/>
              <a:chExt cx="753075" cy="965050"/>
            </a:xfrm>
          </p:grpSpPr>
          <p:sp>
            <p:nvSpPr>
              <p:cNvPr id="169" name="Google Shape;169;p34"/>
              <p:cNvSpPr/>
              <p:nvPr/>
            </p:nvSpPr>
            <p:spPr>
              <a:xfrm>
                <a:off x="7336000" y="870550"/>
                <a:ext cx="584400" cy="516225"/>
              </a:xfrm>
              <a:custGeom>
                <a:rect b="b" l="l" r="r" t="t"/>
                <a:pathLst>
                  <a:path extrusionOk="0" h="20649" w="23376">
                    <a:moveTo>
                      <a:pt x="13154" y="1"/>
                    </a:moveTo>
                    <a:cubicBezTo>
                      <a:pt x="9509" y="1"/>
                      <a:pt x="6077" y="2213"/>
                      <a:pt x="4700" y="5805"/>
                    </a:cubicBezTo>
                    <a:lnTo>
                      <a:pt x="0" y="18022"/>
                    </a:lnTo>
                    <a:lnTo>
                      <a:pt x="6868" y="20649"/>
                    </a:lnTo>
                    <a:lnTo>
                      <a:pt x="7832" y="18143"/>
                    </a:lnTo>
                    <a:lnTo>
                      <a:pt x="3471" y="16480"/>
                    </a:lnTo>
                    <a:lnTo>
                      <a:pt x="7182" y="6768"/>
                    </a:lnTo>
                    <a:cubicBezTo>
                      <a:pt x="8168" y="4238"/>
                      <a:pt x="10590" y="2685"/>
                      <a:pt x="13152" y="2685"/>
                    </a:cubicBezTo>
                    <a:cubicBezTo>
                      <a:pt x="13908" y="2685"/>
                      <a:pt x="14676" y="2820"/>
                      <a:pt x="15423" y="3106"/>
                    </a:cubicBezTo>
                    <a:cubicBezTo>
                      <a:pt x="18700" y="4359"/>
                      <a:pt x="20339" y="8046"/>
                      <a:pt x="19086" y="11323"/>
                    </a:cubicBezTo>
                    <a:lnTo>
                      <a:pt x="18507" y="12889"/>
                    </a:lnTo>
                    <a:lnTo>
                      <a:pt x="20990" y="13829"/>
                    </a:lnTo>
                    <a:lnTo>
                      <a:pt x="21592" y="12287"/>
                    </a:lnTo>
                    <a:cubicBezTo>
                      <a:pt x="23375" y="7636"/>
                      <a:pt x="21038" y="2383"/>
                      <a:pt x="16387" y="599"/>
                    </a:cubicBezTo>
                    <a:cubicBezTo>
                      <a:pt x="15322" y="193"/>
                      <a:pt x="14229" y="1"/>
                      <a:pt x="131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4"/>
              <p:cNvSpPr/>
              <p:nvPr/>
            </p:nvSpPr>
            <p:spPr>
              <a:xfrm>
                <a:off x="7416725" y="917450"/>
                <a:ext cx="456675" cy="312100"/>
              </a:xfrm>
              <a:custGeom>
                <a:rect b="b" l="l" r="r" t="t"/>
                <a:pathLst>
                  <a:path extrusionOk="0" h="12484" w="18267">
                    <a:moveTo>
                      <a:pt x="9808" y="1"/>
                    </a:moveTo>
                    <a:cubicBezTo>
                      <a:pt x="6772" y="1"/>
                      <a:pt x="3929" y="1832"/>
                      <a:pt x="2796" y="4820"/>
                    </a:cubicBezTo>
                    <a:lnTo>
                      <a:pt x="1" y="12074"/>
                    </a:lnTo>
                    <a:lnTo>
                      <a:pt x="1061" y="12483"/>
                    </a:lnTo>
                    <a:lnTo>
                      <a:pt x="3953" y="4892"/>
                    </a:lnTo>
                    <a:cubicBezTo>
                      <a:pt x="4941" y="2362"/>
                      <a:pt x="7350" y="796"/>
                      <a:pt x="9929" y="796"/>
                    </a:cubicBezTo>
                    <a:cubicBezTo>
                      <a:pt x="10676" y="796"/>
                      <a:pt x="11447" y="940"/>
                      <a:pt x="12194" y="1230"/>
                    </a:cubicBezTo>
                    <a:cubicBezTo>
                      <a:pt x="14724" y="2194"/>
                      <a:pt x="16291" y="4627"/>
                      <a:pt x="16291" y="7182"/>
                    </a:cubicBezTo>
                    <a:cubicBezTo>
                      <a:pt x="16291" y="7929"/>
                      <a:pt x="16146" y="8700"/>
                      <a:pt x="15857" y="9447"/>
                    </a:cubicBezTo>
                    <a:lnTo>
                      <a:pt x="15278" y="11013"/>
                    </a:lnTo>
                    <a:lnTo>
                      <a:pt x="16315" y="11399"/>
                    </a:lnTo>
                    <a:lnTo>
                      <a:pt x="16797" y="10194"/>
                    </a:lnTo>
                    <a:cubicBezTo>
                      <a:pt x="18267" y="6314"/>
                      <a:pt x="16339" y="1977"/>
                      <a:pt x="12483" y="483"/>
                    </a:cubicBezTo>
                    <a:cubicBezTo>
                      <a:pt x="11592" y="145"/>
                      <a:pt x="10700" y="1"/>
                      <a:pt x="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4"/>
              <p:cNvSpPr/>
              <p:nvPr/>
            </p:nvSpPr>
            <p:spPr>
              <a:xfrm>
                <a:off x="7272150" y="1237625"/>
                <a:ext cx="621725" cy="597975"/>
              </a:xfrm>
              <a:custGeom>
                <a:rect b="b" l="l" r="r" t="t"/>
                <a:pathLst>
                  <a:path extrusionOk="0" h="23919" w="24869">
                    <a:moveTo>
                      <a:pt x="7373" y="1"/>
                    </a:moveTo>
                    <a:cubicBezTo>
                      <a:pt x="6778" y="1"/>
                      <a:pt x="6215" y="365"/>
                      <a:pt x="5976" y="953"/>
                    </a:cubicBezTo>
                    <a:lnTo>
                      <a:pt x="289" y="15822"/>
                    </a:lnTo>
                    <a:cubicBezTo>
                      <a:pt x="0" y="16593"/>
                      <a:pt x="386" y="17460"/>
                      <a:pt x="1157" y="17749"/>
                    </a:cubicBezTo>
                    <a:lnTo>
                      <a:pt x="16941" y="23822"/>
                    </a:lnTo>
                    <a:cubicBezTo>
                      <a:pt x="17114" y="23887"/>
                      <a:pt x="17293" y="23918"/>
                      <a:pt x="17469" y="23918"/>
                    </a:cubicBezTo>
                    <a:cubicBezTo>
                      <a:pt x="18073" y="23918"/>
                      <a:pt x="18645" y="23552"/>
                      <a:pt x="18869" y="22955"/>
                    </a:cubicBezTo>
                    <a:lnTo>
                      <a:pt x="24580" y="8086"/>
                    </a:lnTo>
                    <a:cubicBezTo>
                      <a:pt x="24869" y="7315"/>
                      <a:pt x="24483" y="6448"/>
                      <a:pt x="23712" y="6159"/>
                    </a:cubicBezTo>
                    <a:lnTo>
                      <a:pt x="7928" y="110"/>
                    </a:lnTo>
                    <a:cubicBezTo>
                      <a:pt x="7746" y="36"/>
                      <a:pt x="7558" y="1"/>
                      <a:pt x="73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4"/>
              <p:cNvSpPr/>
              <p:nvPr/>
            </p:nvSpPr>
            <p:spPr>
              <a:xfrm>
                <a:off x="7266725" y="1195775"/>
                <a:ext cx="482575" cy="552475"/>
              </a:xfrm>
              <a:custGeom>
                <a:rect b="b" l="l" r="r" t="t"/>
                <a:pathLst>
                  <a:path extrusionOk="0" h="22099" w="19303">
                    <a:moveTo>
                      <a:pt x="15037" y="22098"/>
                    </a:moveTo>
                    <a:lnTo>
                      <a:pt x="19230" y="11206"/>
                    </a:lnTo>
                    <a:lnTo>
                      <a:pt x="17110" y="14194"/>
                    </a:lnTo>
                    <a:cubicBezTo>
                      <a:pt x="15929" y="15857"/>
                      <a:pt x="14435" y="17231"/>
                      <a:pt x="12724" y="18243"/>
                    </a:cubicBezTo>
                    <a:lnTo>
                      <a:pt x="19302" y="11013"/>
                    </a:lnTo>
                    <a:lnTo>
                      <a:pt x="15037" y="22098"/>
                    </a:lnTo>
                    <a:lnTo>
                      <a:pt x="15037" y="22098"/>
                    </a:lnTo>
                    <a:moveTo>
                      <a:pt x="2747" y="17279"/>
                    </a:moveTo>
                    <a:cubicBezTo>
                      <a:pt x="1518" y="16074"/>
                      <a:pt x="699" y="14508"/>
                      <a:pt x="386" y="12797"/>
                    </a:cubicBezTo>
                    <a:lnTo>
                      <a:pt x="9808" y="2411"/>
                    </a:lnTo>
                    <a:lnTo>
                      <a:pt x="6483" y="1133"/>
                    </a:lnTo>
                    <a:lnTo>
                      <a:pt x="121" y="8170"/>
                    </a:lnTo>
                    <a:lnTo>
                      <a:pt x="0" y="5712"/>
                    </a:lnTo>
                    <a:lnTo>
                      <a:pt x="1832" y="965"/>
                    </a:lnTo>
                    <a:cubicBezTo>
                      <a:pt x="2049" y="362"/>
                      <a:pt x="2627" y="1"/>
                      <a:pt x="3229" y="1"/>
                    </a:cubicBezTo>
                    <a:cubicBezTo>
                      <a:pt x="3398" y="1"/>
                      <a:pt x="3591" y="25"/>
                      <a:pt x="3760" y="97"/>
                    </a:cubicBezTo>
                    <a:lnTo>
                      <a:pt x="4555" y="386"/>
                    </a:lnTo>
                    <a:lnTo>
                      <a:pt x="6001" y="941"/>
                    </a:lnTo>
                    <a:lnTo>
                      <a:pt x="7061" y="1350"/>
                    </a:lnTo>
                    <a:lnTo>
                      <a:pt x="14555" y="4242"/>
                    </a:lnTo>
                    <a:lnTo>
                      <a:pt x="2747" y="17279"/>
                    </a:ln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4"/>
              <p:cNvSpPr/>
              <p:nvPr/>
            </p:nvSpPr>
            <p:spPr>
              <a:xfrm>
                <a:off x="7269725" y="1224100"/>
                <a:ext cx="242225" cy="291600"/>
              </a:xfrm>
              <a:custGeom>
                <a:rect b="b" l="l" r="r" t="t"/>
                <a:pathLst>
                  <a:path extrusionOk="0" h="11664" w="9689">
                    <a:moveTo>
                      <a:pt x="6363" y="0"/>
                    </a:moveTo>
                    <a:lnTo>
                      <a:pt x="1" y="7037"/>
                    </a:lnTo>
                    <a:lnTo>
                      <a:pt x="145" y="10555"/>
                    </a:lnTo>
                    <a:cubicBezTo>
                      <a:pt x="169" y="10941"/>
                      <a:pt x="194" y="11302"/>
                      <a:pt x="266" y="11664"/>
                    </a:cubicBezTo>
                    <a:lnTo>
                      <a:pt x="9688" y="1278"/>
                    </a:lnTo>
                    <a:lnTo>
                      <a:pt x="63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4"/>
              <p:cNvSpPr/>
              <p:nvPr/>
            </p:nvSpPr>
            <p:spPr>
              <a:xfrm>
                <a:off x="7749275" y="1384950"/>
                <a:ext cx="30150" cy="86175"/>
              </a:xfrm>
              <a:custGeom>
                <a:rect b="b" l="l" r="r" t="t"/>
                <a:pathLst>
                  <a:path extrusionOk="0" h="3447" w="1206">
                    <a:moveTo>
                      <a:pt x="0" y="3446"/>
                    </a:moveTo>
                    <a:lnTo>
                      <a:pt x="1109" y="531"/>
                    </a:lnTo>
                    <a:cubicBezTo>
                      <a:pt x="1181" y="338"/>
                      <a:pt x="1205" y="169"/>
                      <a:pt x="1205" y="0"/>
                    </a:cubicBezTo>
                    <a:cubicBezTo>
                      <a:pt x="1205" y="169"/>
                      <a:pt x="1181" y="338"/>
                      <a:pt x="1109" y="531"/>
                    </a:cubicBezTo>
                    <a:lnTo>
                      <a:pt x="0" y="3446"/>
                    </a:lnTo>
                  </a:path>
                </a:pathLst>
              </a:custGeom>
              <a:solidFill>
                <a:srgbClr val="FBAF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4"/>
              <p:cNvSpPr/>
              <p:nvPr/>
            </p:nvSpPr>
            <p:spPr>
              <a:xfrm>
                <a:off x="7335400" y="1301800"/>
                <a:ext cx="444025" cy="398250"/>
              </a:xfrm>
              <a:custGeom>
                <a:rect b="b" l="l" r="r" t="t"/>
                <a:pathLst>
                  <a:path extrusionOk="0" h="15930" w="17761">
                    <a:moveTo>
                      <a:pt x="4675" y="15929"/>
                    </a:moveTo>
                    <a:lnTo>
                      <a:pt x="1952" y="14484"/>
                    </a:lnTo>
                    <a:cubicBezTo>
                      <a:pt x="1229" y="14098"/>
                      <a:pt x="579" y="13616"/>
                      <a:pt x="0" y="13038"/>
                    </a:cubicBezTo>
                    <a:lnTo>
                      <a:pt x="11808" y="1"/>
                    </a:lnTo>
                    <a:lnTo>
                      <a:pt x="16796" y="1905"/>
                    </a:lnTo>
                    <a:cubicBezTo>
                      <a:pt x="17399" y="2146"/>
                      <a:pt x="17760" y="2700"/>
                      <a:pt x="17760" y="3326"/>
                    </a:cubicBezTo>
                    <a:cubicBezTo>
                      <a:pt x="17760" y="3495"/>
                      <a:pt x="17736" y="3664"/>
                      <a:pt x="17664" y="3857"/>
                    </a:cubicBezTo>
                    <a:lnTo>
                      <a:pt x="16555" y="6772"/>
                    </a:lnTo>
                    <a:lnTo>
                      <a:pt x="9977" y="14002"/>
                    </a:lnTo>
                    <a:cubicBezTo>
                      <a:pt x="8362" y="14990"/>
                      <a:pt x="6555" y="15640"/>
                      <a:pt x="4675" y="1592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4"/>
              <p:cNvSpPr/>
              <p:nvPr/>
            </p:nvSpPr>
            <p:spPr>
              <a:xfrm>
                <a:off x="7438425" y="1434950"/>
                <a:ext cx="117500" cy="147025"/>
              </a:xfrm>
              <a:custGeom>
                <a:rect b="b" l="l" r="r" t="t"/>
                <a:pathLst>
                  <a:path extrusionOk="0" h="5881" w="4700">
                    <a:moveTo>
                      <a:pt x="2704" y="1"/>
                    </a:moveTo>
                    <a:cubicBezTo>
                      <a:pt x="1966" y="1"/>
                      <a:pt x="1268" y="454"/>
                      <a:pt x="988" y="1181"/>
                    </a:cubicBezTo>
                    <a:cubicBezTo>
                      <a:pt x="771" y="1784"/>
                      <a:pt x="868" y="2434"/>
                      <a:pt x="1253" y="2916"/>
                    </a:cubicBezTo>
                    <a:lnTo>
                      <a:pt x="0" y="4844"/>
                    </a:lnTo>
                    <a:lnTo>
                      <a:pt x="2675" y="5880"/>
                    </a:lnTo>
                    <a:lnTo>
                      <a:pt x="3036" y="3615"/>
                    </a:lnTo>
                    <a:cubicBezTo>
                      <a:pt x="3639" y="3495"/>
                      <a:pt x="4169" y="3085"/>
                      <a:pt x="4410" y="2483"/>
                    </a:cubicBezTo>
                    <a:cubicBezTo>
                      <a:pt x="4699" y="1663"/>
                      <a:pt x="4410" y="796"/>
                      <a:pt x="3735" y="314"/>
                    </a:cubicBezTo>
                    <a:cubicBezTo>
                      <a:pt x="3615" y="242"/>
                      <a:pt x="3494" y="169"/>
                      <a:pt x="3350" y="121"/>
                    </a:cubicBezTo>
                    <a:cubicBezTo>
                      <a:pt x="3137" y="39"/>
                      <a:pt x="2919" y="1"/>
                      <a:pt x="27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4"/>
              <p:cNvSpPr/>
              <p:nvPr/>
            </p:nvSpPr>
            <p:spPr>
              <a:xfrm>
                <a:off x="7634800" y="1748225"/>
                <a:ext cx="7875" cy="21100"/>
              </a:xfrm>
              <a:custGeom>
                <a:rect b="b" l="l" r="r" t="t"/>
                <a:pathLst>
                  <a:path extrusionOk="0" h="844" w="315">
                    <a:moveTo>
                      <a:pt x="1" y="844"/>
                    </a:moveTo>
                    <a:lnTo>
                      <a:pt x="1" y="844"/>
                    </a:lnTo>
                    <a:lnTo>
                      <a:pt x="314" y="0"/>
                    </a:lnTo>
                    <a:lnTo>
                      <a:pt x="314" y="0"/>
                    </a:lnTo>
                    <a:lnTo>
                      <a:pt x="1" y="844"/>
                    </a:lnTo>
                    <a:close/>
                  </a:path>
                </a:pathLst>
              </a:custGeom>
              <a:solidFill>
                <a:srgbClr val="F98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4"/>
              <p:cNvSpPr/>
              <p:nvPr/>
            </p:nvSpPr>
            <p:spPr>
              <a:xfrm>
                <a:off x="7634800" y="1748225"/>
                <a:ext cx="7875" cy="21100"/>
              </a:xfrm>
              <a:custGeom>
                <a:rect b="b" l="l" r="r" t="t"/>
                <a:pathLst>
                  <a:path extrusionOk="0" h="844" w="315">
                    <a:moveTo>
                      <a:pt x="1" y="844"/>
                    </a:moveTo>
                    <a:lnTo>
                      <a:pt x="314" y="0"/>
                    </a:lnTo>
                    <a:lnTo>
                      <a:pt x="314" y="0"/>
                    </a:lnTo>
                    <a:lnTo>
                      <a:pt x="1" y="844"/>
                    </a:lnTo>
                    <a:close/>
                  </a:path>
                </a:pathLst>
              </a:custGeom>
              <a:solidFill>
                <a:srgbClr val="FBB2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4"/>
              <p:cNvSpPr/>
              <p:nvPr/>
            </p:nvSpPr>
            <p:spPr>
              <a:xfrm>
                <a:off x="7175150" y="1515675"/>
                <a:ext cx="160275" cy="162075"/>
              </a:xfrm>
              <a:custGeom>
                <a:rect b="b" l="l" r="r" t="t"/>
                <a:pathLst>
                  <a:path extrusionOk="0" h="6483" w="6411">
                    <a:moveTo>
                      <a:pt x="4049" y="1"/>
                    </a:moveTo>
                    <a:lnTo>
                      <a:pt x="0" y="4483"/>
                    </a:lnTo>
                    <a:cubicBezTo>
                      <a:pt x="169" y="4676"/>
                      <a:pt x="386" y="4844"/>
                      <a:pt x="651" y="4965"/>
                    </a:cubicBezTo>
                    <a:lnTo>
                      <a:pt x="4603" y="6483"/>
                    </a:lnTo>
                    <a:lnTo>
                      <a:pt x="6410" y="4483"/>
                    </a:lnTo>
                    <a:cubicBezTo>
                      <a:pt x="5181" y="3278"/>
                      <a:pt x="4362" y="1712"/>
                      <a:pt x="40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4"/>
              <p:cNvSpPr/>
              <p:nvPr/>
            </p:nvSpPr>
            <p:spPr>
              <a:xfrm>
                <a:off x="7223950" y="1338550"/>
                <a:ext cx="45800" cy="112100"/>
              </a:xfrm>
              <a:custGeom>
                <a:rect b="b" l="l" r="r" t="t"/>
                <a:pathLst>
                  <a:path extrusionOk="0" h="4484" w="1832">
                    <a:moveTo>
                      <a:pt x="1711" y="1"/>
                    </a:moveTo>
                    <a:lnTo>
                      <a:pt x="0" y="4483"/>
                    </a:lnTo>
                    <a:lnTo>
                      <a:pt x="1832" y="2459"/>
                    </a:lnTo>
                    <a:lnTo>
                      <a:pt x="171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4"/>
              <p:cNvSpPr/>
              <p:nvPr/>
            </p:nvSpPr>
            <p:spPr>
              <a:xfrm>
                <a:off x="7167325" y="1400000"/>
                <a:ext cx="109050" cy="227750"/>
              </a:xfrm>
              <a:custGeom>
                <a:rect b="b" l="l" r="r" t="t"/>
                <a:pathLst>
                  <a:path extrusionOk="0" h="9110" w="4362">
                    <a:moveTo>
                      <a:pt x="4097" y="1"/>
                    </a:moveTo>
                    <a:lnTo>
                      <a:pt x="2265" y="2025"/>
                    </a:lnTo>
                    <a:lnTo>
                      <a:pt x="97" y="7640"/>
                    </a:lnTo>
                    <a:cubicBezTo>
                      <a:pt x="24" y="7833"/>
                      <a:pt x="0" y="8001"/>
                      <a:pt x="0" y="8194"/>
                    </a:cubicBezTo>
                    <a:cubicBezTo>
                      <a:pt x="0" y="8507"/>
                      <a:pt x="121" y="8845"/>
                      <a:pt x="313" y="9110"/>
                    </a:cubicBezTo>
                    <a:lnTo>
                      <a:pt x="4362" y="4628"/>
                    </a:lnTo>
                    <a:cubicBezTo>
                      <a:pt x="4290" y="4266"/>
                      <a:pt x="4265" y="3905"/>
                      <a:pt x="4241" y="3519"/>
                    </a:cubicBezTo>
                    <a:lnTo>
                      <a:pt x="409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4"/>
              <p:cNvSpPr/>
              <p:nvPr/>
            </p:nvSpPr>
            <p:spPr>
              <a:xfrm>
                <a:off x="7290225" y="1627725"/>
                <a:ext cx="162075" cy="75950"/>
              </a:xfrm>
              <a:custGeom>
                <a:rect b="b" l="l" r="r" t="t"/>
                <a:pathLst>
                  <a:path extrusionOk="0" h="3038" w="6483">
                    <a:moveTo>
                      <a:pt x="1807" y="1"/>
                    </a:moveTo>
                    <a:lnTo>
                      <a:pt x="0" y="2001"/>
                    </a:lnTo>
                    <a:lnTo>
                      <a:pt x="2410" y="2917"/>
                    </a:lnTo>
                    <a:cubicBezTo>
                      <a:pt x="3060" y="3013"/>
                      <a:pt x="3687" y="3037"/>
                      <a:pt x="4314" y="3037"/>
                    </a:cubicBezTo>
                    <a:cubicBezTo>
                      <a:pt x="5061" y="3037"/>
                      <a:pt x="5759" y="2989"/>
                      <a:pt x="6482" y="2892"/>
                    </a:cubicBezTo>
                    <a:lnTo>
                      <a:pt x="3759" y="1447"/>
                    </a:lnTo>
                    <a:cubicBezTo>
                      <a:pt x="3036" y="1061"/>
                      <a:pt x="2386" y="579"/>
                      <a:pt x="1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4"/>
              <p:cNvSpPr/>
              <p:nvPr/>
            </p:nvSpPr>
            <p:spPr>
              <a:xfrm>
                <a:off x="7452275" y="1651825"/>
                <a:ext cx="132550" cy="80150"/>
              </a:xfrm>
              <a:custGeom>
                <a:rect b="b" l="l" r="r" t="t"/>
                <a:pathLst>
                  <a:path extrusionOk="0" h="3206" w="5302">
                    <a:moveTo>
                      <a:pt x="5302" y="1"/>
                    </a:moveTo>
                    <a:lnTo>
                      <a:pt x="5302" y="1"/>
                    </a:lnTo>
                    <a:cubicBezTo>
                      <a:pt x="3687" y="989"/>
                      <a:pt x="1880" y="1639"/>
                      <a:pt x="0" y="1928"/>
                    </a:cubicBezTo>
                    <a:lnTo>
                      <a:pt x="2097" y="3037"/>
                    </a:lnTo>
                    <a:cubicBezTo>
                      <a:pt x="2217" y="3085"/>
                      <a:pt x="2314" y="3157"/>
                      <a:pt x="2410" y="3206"/>
                    </a:cubicBezTo>
                    <a:lnTo>
                      <a:pt x="53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4"/>
              <p:cNvSpPr/>
              <p:nvPr/>
            </p:nvSpPr>
            <p:spPr>
              <a:xfrm>
                <a:off x="7350450" y="1700025"/>
                <a:ext cx="162100" cy="54850"/>
              </a:xfrm>
              <a:custGeom>
                <a:rect b="b" l="l" r="r" t="t"/>
                <a:pathLst>
                  <a:path extrusionOk="0" h="2194" w="6484">
                    <a:moveTo>
                      <a:pt x="4073" y="0"/>
                    </a:moveTo>
                    <a:cubicBezTo>
                      <a:pt x="3350" y="97"/>
                      <a:pt x="2652" y="145"/>
                      <a:pt x="1905" y="145"/>
                    </a:cubicBezTo>
                    <a:cubicBezTo>
                      <a:pt x="1278" y="145"/>
                      <a:pt x="651" y="121"/>
                      <a:pt x="1" y="25"/>
                    </a:cubicBezTo>
                    <a:lnTo>
                      <a:pt x="1" y="25"/>
                    </a:lnTo>
                    <a:lnTo>
                      <a:pt x="5664" y="2193"/>
                    </a:lnTo>
                    <a:lnTo>
                      <a:pt x="6483" y="1278"/>
                    </a:lnTo>
                    <a:cubicBezTo>
                      <a:pt x="6387" y="1229"/>
                      <a:pt x="6290" y="1157"/>
                      <a:pt x="6170" y="1109"/>
                    </a:cubicBezTo>
                    <a:lnTo>
                      <a:pt x="4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4"/>
              <p:cNvSpPr/>
              <p:nvPr/>
            </p:nvSpPr>
            <p:spPr>
              <a:xfrm>
                <a:off x="7458900" y="1442475"/>
                <a:ext cx="97025" cy="139500"/>
              </a:xfrm>
              <a:custGeom>
                <a:rect b="b" l="l" r="r" t="t"/>
                <a:pathLst>
                  <a:path extrusionOk="0" h="5580" w="3881">
                    <a:moveTo>
                      <a:pt x="2699" y="0"/>
                    </a:moveTo>
                    <a:cubicBezTo>
                      <a:pt x="1956" y="0"/>
                      <a:pt x="1252" y="445"/>
                      <a:pt x="988" y="1169"/>
                    </a:cubicBezTo>
                    <a:cubicBezTo>
                      <a:pt x="747" y="1796"/>
                      <a:pt x="868" y="2447"/>
                      <a:pt x="1229" y="2929"/>
                    </a:cubicBezTo>
                    <a:lnTo>
                      <a:pt x="0" y="4856"/>
                    </a:lnTo>
                    <a:lnTo>
                      <a:pt x="1856" y="5579"/>
                    </a:lnTo>
                    <a:lnTo>
                      <a:pt x="2217" y="3314"/>
                    </a:lnTo>
                    <a:cubicBezTo>
                      <a:pt x="2820" y="3194"/>
                      <a:pt x="3350" y="2784"/>
                      <a:pt x="3591" y="2182"/>
                    </a:cubicBezTo>
                    <a:cubicBezTo>
                      <a:pt x="3880" y="1362"/>
                      <a:pt x="3591" y="495"/>
                      <a:pt x="2916" y="13"/>
                    </a:cubicBezTo>
                    <a:cubicBezTo>
                      <a:pt x="2844" y="4"/>
                      <a:pt x="2771" y="0"/>
                      <a:pt x="2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6" name="Google Shape;186;p34"/>
          <p:cNvGrpSpPr/>
          <p:nvPr/>
        </p:nvGrpSpPr>
        <p:grpSpPr>
          <a:xfrm>
            <a:off x="5810314" y="2066001"/>
            <a:ext cx="4256671" cy="4472123"/>
            <a:chOff x="5956776" y="2252450"/>
            <a:chExt cx="1925224" cy="2022670"/>
          </a:xfrm>
        </p:grpSpPr>
        <p:sp>
          <p:nvSpPr>
            <p:cNvPr id="187" name="Google Shape;187;p34"/>
            <p:cNvSpPr/>
            <p:nvPr/>
          </p:nvSpPr>
          <p:spPr>
            <a:xfrm flipH="1">
              <a:off x="6014816" y="2252450"/>
              <a:ext cx="703191" cy="873441"/>
            </a:xfrm>
            <a:custGeom>
              <a:rect b="b" l="l" r="r" t="t"/>
              <a:pathLst>
                <a:path extrusionOk="0" h="59835" w="48172">
                  <a:moveTo>
                    <a:pt x="44846" y="289"/>
                  </a:moveTo>
                  <a:cubicBezTo>
                    <a:pt x="46509" y="289"/>
                    <a:pt x="47882" y="1663"/>
                    <a:pt x="47882" y="3326"/>
                  </a:cubicBezTo>
                  <a:lnTo>
                    <a:pt x="47882" y="56509"/>
                  </a:lnTo>
                  <a:cubicBezTo>
                    <a:pt x="47882" y="58172"/>
                    <a:pt x="46509" y="59545"/>
                    <a:pt x="44846" y="59545"/>
                  </a:cubicBezTo>
                  <a:lnTo>
                    <a:pt x="3326" y="59545"/>
                  </a:lnTo>
                  <a:cubicBezTo>
                    <a:pt x="1663" y="59545"/>
                    <a:pt x="289" y="58172"/>
                    <a:pt x="289" y="56509"/>
                  </a:cubicBezTo>
                  <a:lnTo>
                    <a:pt x="289" y="3326"/>
                  </a:lnTo>
                  <a:cubicBezTo>
                    <a:pt x="289" y="1663"/>
                    <a:pt x="1663" y="289"/>
                    <a:pt x="3326" y="289"/>
                  </a:cubicBezTo>
                  <a:close/>
                  <a:moveTo>
                    <a:pt x="3326" y="0"/>
                  </a:moveTo>
                  <a:cubicBezTo>
                    <a:pt x="1494" y="0"/>
                    <a:pt x="0" y="1494"/>
                    <a:pt x="0" y="3326"/>
                  </a:cubicBezTo>
                  <a:lnTo>
                    <a:pt x="0" y="56509"/>
                  </a:lnTo>
                  <a:cubicBezTo>
                    <a:pt x="0" y="58341"/>
                    <a:pt x="1494" y="59835"/>
                    <a:pt x="3326" y="59835"/>
                  </a:cubicBezTo>
                  <a:lnTo>
                    <a:pt x="44846" y="59835"/>
                  </a:lnTo>
                  <a:cubicBezTo>
                    <a:pt x="46677" y="59835"/>
                    <a:pt x="48171" y="58341"/>
                    <a:pt x="48171" y="56509"/>
                  </a:cubicBezTo>
                  <a:lnTo>
                    <a:pt x="48171" y="3326"/>
                  </a:lnTo>
                  <a:cubicBezTo>
                    <a:pt x="48171" y="1494"/>
                    <a:pt x="46677" y="0"/>
                    <a:pt x="448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4"/>
            <p:cNvSpPr/>
            <p:nvPr/>
          </p:nvSpPr>
          <p:spPr>
            <a:xfrm flipH="1">
              <a:off x="6375375" y="2488129"/>
              <a:ext cx="283192" cy="283192"/>
            </a:xfrm>
            <a:custGeom>
              <a:rect b="b" l="l" r="r" t="t"/>
              <a:pathLst>
                <a:path extrusionOk="0" h="19400" w="19400">
                  <a:moveTo>
                    <a:pt x="9712" y="290"/>
                  </a:moveTo>
                  <a:cubicBezTo>
                    <a:pt x="14893" y="290"/>
                    <a:pt x="19110" y="4531"/>
                    <a:pt x="19110" y="9712"/>
                  </a:cubicBezTo>
                  <a:cubicBezTo>
                    <a:pt x="19110" y="14893"/>
                    <a:pt x="14893" y="19110"/>
                    <a:pt x="9712" y="19110"/>
                  </a:cubicBezTo>
                  <a:cubicBezTo>
                    <a:pt x="4531" y="19110"/>
                    <a:pt x="314" y="14893"/>
                    <a:pt x="314" y="9712"/>
                  </a:cubicBezTo>
                  <a:cubicBezTo>
                    <a:pt x="314" y="4531"/>
                    <a:pt x="4531" y="290"/>
                    <a:pt x="9712" y="290"/>
                  </a:cubicBezTo>
                  <a:close/>
                  <a:moveTo>
                    <a:pt x="9712" y="1"/>
                  </a:moveTo>
                  <a:cubicBezTo>
                    <a:pt x="4362" y="1"/>
                    <a:pt x="1" y="4362"/>
                    <a:pt x="1" y="9712"/>
                  </a:cubicBezTo>
                  <a:cubicBezTo>
                    <a:pt x="1" y="15062"/>
                    <a:pt x="4362" y="19399"/>
                    <a:pt x="9712" y="19399"/>
                  </a:cubicBezTo>
                  <a:cubicBezTo>
                    <a:pt x="15062" y="19399"/>
                    <a:pt x="19399" y="15062"/>
                    <a:pt x="19399" y="9712"/>
                  </a:cubicBezTo>
                  <a:cubicBezTo>
                    <a:pt x="19399" y="4362"/>
                    <a:pt x="15062" y="1"/>
                    <a:pt x="97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4"/>
            <p:cNvSpPr/>
            <p:nvPr/>
          </p:nvSpPr>
          <p:spPr>
            <a:xfrm flipH="1">
              <a:off x="6055266" y="2958449"/>
              <a:ext cx="485454" cy="84782"/>
            </a:xfrm>
            <a:custGeom>
              <a:rect b="b" l="l" r="r" t="t"/>
              <a:pathLst>
                <a:path extrusionOk="0" h="5808" w="33256">
                  <a:moveTo>
                    <a:pt x="32364" y="289"/>
                  </a:moveTo>
                  <a:cubicBezTo>
                    <a:pt x="32701" y="289"/>
                    <a:pt x="32966" y="554"/>
                    <a:pt x="32966" y="892"/>
                  </a:cubicBezTo>
                  <a:lnTo>
                    <a:pt x="32966" y="4916"/>
                  </a:lnTo>
                  <a:cubicBezTo>
                    <a:pt x="32966" y="5253"/>
                    <a:pt x="32701" y="5519"/>
                    <a:pt x="32364" y="5519"/>
                  </a:cubicBezTo>
                  <a:lnTo>
                    <a:pt x="892" y="5519"/>
                  </a:lnTo>
                  <a:cubicBezTo>
                    <a:pt x="555" y="5519"/>
                    <a:pt x="290" y="5253"/>
                    <a:pt x="290" y="4916"/>
                  </a:cubicBezTo>
                  <a:lnTo>
                    <a:pt x="290" y="892"/>
                  </a:lnTo>
                  <a:cubicBezTo>
                    <a:pt x="290" y="554"/>
                    <a:pt x="555" y="289"/>
                    <a:pt x="892" y="289"/>
                  </a:cubicBezTo>
                  <a:close/>
                  <a:moveTo>
                    <a:pt x="892" y="0"/>
                  </a:moveTo>
                  <a:cubicBezTo>
                    <a:pt x="410" y="0"/>
                    <a:pt x="0" y="410"/>
                    <a:pt x="0" y="892"/>
                  </a:cubicBezTo>
                  <a:lnTo>
                    <a:pt x="0" y="4916"/>
                  </a:lnTo>
                  <a:cubicBezTo>
                    <a:pt x="0" y="5422"/>
                    <a:pt x="410" y="5808"/>
                    <a:pt x="892" y="5808"/>
                  </a:cubicBezTo>
                  <a:lnTo>
                    <a:pt x="32364" y="5808"/>
                  </a:lnTo>
                  <a:cubicBezTo>
                    <a:pt x="32846" y="5808"/>
                    <a:pt x="33255" y="5422"/>
                    <a:pt x="33255" y="4916"/>
                  </a:cubicBezTo>
                  <a:lnTo>
                    <a:pt x="33255" y="892"/>
                  </a:lnTo>
                  <a:cubicBezTo>
                    <a:pt x="33255" y="410"/>
                    <a:pt x="32846" y="0"/>
                    <a:pt x="32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4"/>
            <p:cNvSpPr/>
            <p:nvPr/>
          </p:nvSpPr>
          <p:spPr>
            <a:xfrm flipH="1">
              <a:off x="6432012" y="2977791"/>
              <a:ext cx="47500" cy="46099"/>
            </a:xfrm>
            <a:custGeom>
              <a:rect b="b" l="l" r="r" t="t"/>
              <a:pathLst>
                <a:path extrusionOk="0" h="3158" w="3254">
                  <a:moveTo>
                    <a:pt x="1205" y="1"/>
                  </a:moveTo>
                  <a:lnTo>
                    <a:pt x="1326" y="1229"/>
                  </a:lnTo>
                  <a:lnTo>
                    <a:pt x="145" y="868"/>
                  </a:lnTo>
                  <a:lnTo>
                    <a:pt x="0" y="1687"/>
                  </a:lnTo>
                  <a:lnTo>
                    <a:pt x="1109" y="1784"/>
                  </a:lnTo>
                  <a:lnTo>
                    <a:pt x="386" y="2748"/>
                  </a:lnTo>
                  <a:lnTo>
                    <a:pt x="1157" y="3133"/>
                  </a:lnTo>
                  <a:lnTo>
                    <a:pt x="1615" y="2121"/>
                  </a:lnTo>
                  <a:lnTo>
                    <a:pt x="2121" y="3157"/>
                  </a:lnTo>
                  <a:lnTo>
                    <a:pt x="2868" y="2748"/>
                  </a:lnTo>
                  <a:lnTo>
                    <a:pt x="2145" y="1784"/>
                  </a:lnTo>
                  <a:lnTo>
                    <a:pt x="3254" y="1711"/>
                  </a:lnTo>
                  <a:lnTo>
                    <a:pt x="3133" y="868"/>
                  </a:lnTo>
                  <a:lnTo>
                    <a:pt x="1928" y="1229"/>
                  </a:lnTo>
                  <a:lnTo>
                    <a:pt x="1928" y="1229"/>
                  </a:lnTo>
                  <a:lnTo>
                    <a:pt x="20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4"/>
            <p:cNvSpPr/>
            <p:nvPr/>
          </p:nvSpPr>
          <p:spPr>
            <a:xfrm flipH="1">
              <a:off x="6353215" y="2977791"/>
              <a:ext cx="47500" cy="46099"/>
            </a:xfrm>
            <a:custGeom>
              <a:rect b="b" l="l" r="r" t="t"/>
              <a:pathLst>
                <a:path extrusionOk="0" h="3158" w="3254">
                  <a:moveTo>
                    <a:pt x="1205" y="1"/>
                  </a:moveTo>
                  <a:lnTo>
                    <a:pt x="1326" y="1229"/>
                  </a:lnTo>
                  <a:lnTo>
                    <a:pt x="145" y="868"/>
                  </a:lnTo>
                  <a:lnTo>
                    <a:pt x="0" y="1687"/>
                  </a:lnTo>
                  <a:lnTo>
                    <a:pt x="1109" y="1784"/>
                  </a:lnTo>
                  <a:lnTo>
                    <a:pt x="386" y="2748"/>
                  </a:lnTo>
                  <a:lnTo>
                    <a:pt x="1157" y="3133"/>
                  </a:lnTo>
                  <a:lnTo>
                    <a:pt x="1615" y="2121"/>
                  </a:lnTo>
                  <a:lnTo>
                    <a:pt x="2121" y="3157"/>
                  </a:lnTo>
                  <a:lnTo>
                    <a:pt x="2868" y="2748"/>
                  </a:lnTo>
                  <a:lnTo>
                    <a:pt x="2145" y="1784"/>
                  </a:lnTo>
                  <a:lnTo>
                    <a:pt x="3253" y="1711"/>
                  </a:lnTo>
                  <a:lnTo>
                    <a:pt x="3157" y="868"/>
                  </a:lnTo>
                  <a:lnTo>
                    <a:pt x="1928" y="1229"/>
                  </a:lnTo>
                  <a:lnTo>
                    <a:pt x="20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flipH="1">
              <a:off x="6274417" y="2977791"/>
              <a:ext cx="47150" cy="46099"/>
            </a:xfrm>
            <a:custGeom>
              <a:rect b="b" l="l" r="r" t="t"/>
              <a:pathLst>
                <a:path extrusionOk="0" h="3158" w="3230">
                  <a:moveTo>
                    <a:pt x="1181" y="1"/>
                  </a:moveTo>
                  <a:lnTo>
                    <a:pt x="1326" y="1229"/>
                  </a:lnTo>
                  <a:lnTo>
                    <a:pt x="121" y="868"/>
                  </a:lnTo>
                  <a:lnTo>
                    <a:pt x="0" y="1687"/>
                  </a:lnTo>
                  <a:lnTo>
                    <a:pt x="1109" y="1784"/>
                  </a:lnTo>
                  <a:lnTo>
                    <a:pt x="386" y="2748"/>
                  </a:lnTo>
                  <a:lnTo>
                    <a:pt x="1157" y="3133"/>
                  </a:lnTo>
                  <a:lnTo>
                    <a:pt x="1591" y="2121"/>
                  </a:lnTo>
                  <a:lnTo>
                    <a:pt x="2097" y="3157"/>
                  </a:lnTo>
                  <a:lnTo>
                    <a:pt x="2844" y="2748"/>
                  </a:lnTo>
                  <a:lnTo>
                    <a:pt x="2121" y="1784"/>
                  </a:lnTo>
                  <a:lnTo>
                    <a:pt x="3229" y="1711"/>
                  </a:lnTo>
                  <a:lnTo>
                    <a:pt x="3133" y="868"/>
                  </a:lnTo>
                  <a:lnTo>
                    <a:pt x="1904" y="1229"/>
                  </a:lnTo>
                  <a:lnTo>
                    <a:pt x="1904" y="1229"/>
                  </a:lnTo>
                  <a:lnTo>
                    <a:pt x="20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p:nvPr/>
          </p:nvSpPr>
          <p:spPr>
            <a:xfrm flipH="1">
              <a:off x="6195620" y="2977791"/>
              <a:ext cx="47150" cy="46099"/>
            </a:xfrm>
            <a:custGeom>
              <a:rect b="b" l="l" r="r" t="t"/>
              <a:pathLst>
                <a:path extrusionOk="0" h="3158" w="3230">
                  <a:moveTo>
                    <a:pt x="1181" y="1"/>
                  </a:moveTo>
                  <a:lnTo>
                    <a:pt x="1325" y="1229"/>
                  </a:lnTo>
                  <a:lnTo>
                    <a:pt x="121" y="868"/>
                  </a:lnTo>
                  <a:lnTo>
                    <a:pt x="0" y="1687"/>
                  </a:lnTo>
                  <a:lnTo>
                    <a:pt x="1109" y="1784"/>
                  </a:lnTo>
                  <a:lnTo>
                    <a:pt x="386" y="2748"/>
                  </a:lnTo>
                  <a:lnTo>
                    <a:pt x="1157" y="3133"/>
                  </a:lnTo>
                  <a:lnTo>
                    <a:pt x="1591" y="2121"/>
                  </a:lnTo>
                  <a:lnTo>
                    <a:pt x="2121" y="3157"/>
                  </a:lnTo>
                  <a:lnTo>
                    <a:pt x="2868" y="2748"/>
                  </a:lnTo>
                  <a:lnTo>
                    <a:pt x="2121" y="1784"/>
                  </a:lnTo>
                  <a:lnTo>
                    <a:pt x="3229" y="1711"/>
                  </a:lnTo>
                  <a:lnTo>
                    <a:pt x="3133" y="868"/>
                  </a:lnTo>
                  <a:lnTo>
                    <a:pt x="1904" y="1229"/>
                  </a:lnTo>
                  <a:lnTo>
                    <a:pt x="1904" y="122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4"/>
            <p:cNvSpPr/>
            <p:nvPr/>
          </p:nvSpPr>
          <p:spPr>
            <a:xfrm flipH="1">
              <a:off x="6116472" y="2977791"/>
              <a:ext cx="47515" cy="46099"/>
            </a:xfrm>
            <a:custGeom>
              <a:rect b="b" l="l" r="r" t="t"/>
              <a:pathLst>
                <a:path extrusionOk="0" h="3158" w="3255">
                  <a:moveTo>
                    <a:pt x="1182" y="1"/>
                  </a:moveTo>
                  <a:lnTo>
                    <a:pt x="1326" y="1229"/>
                  </a:lnTo>
                  <a:lnTo>
                    <a:pt x="121" y="868"/>
                  </a:lnTo>
                  <a:lnTo>
                    <a:pt x="1" y="1687"/>
                  </a:lnTo>
                  <a:lnTo>
                    <a:pt x="1109" y="1784"/>
                  </a:lnTo>
                  <a:lnTo>
                    <a:pt x="387" y="2748"/>
                  </a:lnTo>
                  <a:lnTo>
                    <a:pt x="1158" y="3133"/>
                  </a:lnTo>
                  <a:lnTo>
                    <a:pt x="1616" y="2121"/>
                  </a:lnTo>
                  <a:lnTo>
                    <a:pt x="2122" y="3157"/>
                  </a:lnTo>
                  <a:lnTo>
                    <a:pt x="2869" y="2748"/>
                  </a:lnTo>
                  <a:lnTo>
                    <a:pt x="2122" y="1784"/>
                  </a:lnTo>
                  <a:lnTo>
                    <a:pt x="3254" y="1711"/>
                  </a:lnTo>
                  <a:lnTo>
                    <a:pt x="3134" y="868"/>
                  </a:lnTo>
                  <a:lnTo>
                    <a:pt x="1905" y="1229"/>
                  </a:lnTo>
                  <a:lnTo>
                    <a:pt x="1905" y="1229"/>
                  </a:lnTo>
                  <a:lnTo>
                    <a:pt x="20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4"/>
            <p:cNvSpPr/>
            <p:nvPr/>
          </p:nvSpPr>
          <p:spPr>
            <a:xfrm flipH="1">
              <a:off x="6055266" y="2900044"/>
              <a:ext cx="485454" cy="26057"/>
            </a:xfrm>
            <a:custGeom>
              <a:rect b="b" l="l" r="r" t="t"/>
              <a:pathLst>
                <a:path extrusionOk="0" h="1785" w="33256">
                  <a:moveTo>
                    <a:pt x="32364" y="290"/>
                  </a:moveTo>
                  <a:cubicBezTo>
                    <a:pt x="32677" y="290"/>
                    <a:pt x="32966" y="555"/>
                    <a:pt x="32966" y="893"/>
                  </a:cubicBezTo>
                  <a:cubicBezTo>
                    <a:pt x="32966" y="1230"/>
                    <a:pt x="32677" y="1495"/>
                    <a:pt x="32364" y="1495"/>
                  </a:cubicBezTo>
                  <a:lnTo>
                    <a:pt x="892" y="1495"/>
                  </a:lnTo>
                  <a:cubicBezTo>
                    <a:pt x="555" y="1495"/>
                    <a:pt x="290" y="1230"/>
                    <a:pt x="290" y="893"/>
                  </a:cubicBezTo>
                  <a:cubicBezTo>
                    <a:pt x="290" y="555"/>
                    <a:pt x="555" y="290"/>
                    <a:pt x="892" y="290"/>
                  </a:cubicBezTo>
                  <a:close/>
                  <a:moveTo>
                    <a:pt x="892" y="1"/>
                  </a:moveTo>
                  <a:cubicBezTo>
                    <a:pt x="410" y="1"/>
                    <a:pt x="0" y="411"/>
                    <a:pt x="0" y="893"/>
                  </a:cubicBezTo>
                  <a:cubicBezTo>
                    <a:pt x="0" y="1399"/>
                    <a:pt x="410" y="1784"/>
                    <a:pt x="892" y="1784"/>
                  </a:cubicBezTo>
                  <a:lnTo>
                    <a:pt x="32364" y="1784"/>
                  </a:lnTo>
                  <a:cubicBezTo>
                    <a:pt x="32846" y="1784"/>
                    <a:pt x="33255" y="1399"/>
                    <a:pt x="33255" y="893"/>
                  </a:cubicBezTo>
                  <a:cubicBezTo>
                    <a:pt x="33255" y="411"/>
                    <a:pt x="32846" y="1"/>
                    <a:pt x="323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4"/>
            <p:cNvSpPr/>
            <p:nvPr/>
          </p:nvSpPr>
          <p:spPr>
            <a:xfrm flipH="1">
              <a:off x="5956776" y="2627434"/>
              <a:ext cx="357756" cy="26392"/>
            </a:xfrm>
            <a:custGeom>
              <a:rect b="b" l="l" r="r" t="t"/>
              <a:pathLst>
                <a:path extrusionOk="0" h="1808" w="24508">
                  <a:moveTo>
                    <a:pt x="23616" y="314"/>
                  </a:moveTo>
                  <a:cubicBezTo>
                    <a:pt x="23929" y="314"/>
                    <a:pt x="24194" y="579"/>
                    <a:pt x="24194" y="916"/>
                  </a:cubicBezTo>
                  <a:cubicBezTo>
                    <a:pt x="24194" y="1229"/>
                    <a:pt x="23929" y="1494"/>
                    <a:pt x="23616" y="1494"/>
                  </a:cubicBezTo>
                  <a:lnTo>
                    <a:pt x="892" y="1494"/>
                  </a:lnTo>
                  <a:cubicBezTo>
                    <a:pt x="554" y="1494"/>
                    <a:pt x="289" y="1229"/>
                    <a:pt x="289" y="916"/>
                  </a:cubicBezTo>
                  <a:cubicBezTo>
                    <a:pt x="289" y="579"/>
                    <a:pt x="554" y="314"/>
                    <a:pt x="892" y="314"/>
                  </a:cubicBezTo>
                  <a:close/>
                  <a:moveTo>
                    <a:pt x="892" y="0"/>
                  </a:moveTo>
                  <a:cubicBezTo>
                    <a:pt x="386" y="0"/>
                    <a:pt x="0" y="410"/>
                    <a:pt x="0" y="916"/>
                  </a:cubicBezTo>
                  <a:cubicBezTo>
                    <a:pt x="0" y="1398"/>
                    <a:pt x="386" y="1808"/>
                    <a:pt x="892" y="1808"/>
                  </a:cubicBezTo>
                  <a:lnTo>
                    <a:pt x="23616" y="1808"/>
                  </a:lnTo>
                  <a:cubicBezTo>
                    <a:pt x="24098" y="1808"/>
                    <a:pt x="24508" y="1398"/>
                    <a:pt x="24508" y="916"/>
                  </a:cubicBezTo>
                  <a:cubicBezTo>
                    <a:pt x="24508" y="410"/>
                    <a:pt x="24098" y="0"/>
                    <a:pt x="236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4"/>
            <p:cNvSpPr/>
            <p:nvPr/>
          </p:nvSpPr>
          <p:spPr>
            <a:xfrm flipH="1">
              <a:off x="6055266" y="2841654"/>
              <a:ext cx="485454" cy="26042"/>
            </a:xfrm>
            <a:custGeom>
              <a:rect b="b" l="l" r="r" t="t"/>
              <a:pathLst>
                <a:path extrusionOk="0" h="1784" w="33256">
                  <a:moveTo>
                    <a:pt x="32364" y="290"/>
                  </a:moveTo>
                  <a:cubicBezTo>
                    <a:pt x="32677" y="290"/>
                    <a:pt x="32966" y="555"/>
                    <a:pt x="32966" y="892"/>
                  </a:cubicBezTo>
                  <a:cubicBezTo>
                    <a:pt x="32966" y="1230"/>
                    <a:pt x="32677" y="1495"/>
                    <a:pt x="32364" y="1495"/>
                  </a:cubicBezTo>
                  <a:lnTo>
                    <a:pt x="892" y="1495"/>
                  </a:lnTo>
                  <a:cubicBezTo>
                    <a:pt x="555" y="1495"/>
                    <a:pt x="290" y="1230"/>
                    <a:pt x="290" y="892"/>
                  </a:cubicBezTo>
                  <a:cubicBezTo>
                    <a:pt x="290" y="555"/>
                    <a:pt x="555" y="290"/>
                    <a:pt x="892" y="290"/>
                  </a:cubicBezTo>
                  <a:close/>
                  <a:moveTo>
                    <a:pt x="892" y="1"/>
                  </a:moveTo>
                  <a:cubicBezTo>
                    <a:pt x="410" y="1"/>
                    <a:pt x="0" y="410"/>
                    <a:pt x="0" y="892"/>
                  </a:cubicBezTo>
                  <a:cubicBezTo>
                    <a:pt x="0" y="1398"/>
                    <a:pt x="410" y="1784"/>
                    <a:pt x="892" y="1784"/>
                  </a:cubicBezTo>
                  <a:lnTo>
                    <a:pt x="32364" y="1784"/>
                  </a:lnTo>
                  <a:cubicBezTo>
                    <a:pt x="32846" y="1784"/>
                    <a:pt x="33255" y="1398"/>
                    <a:pt x="33255" y="892"/>
                  </a:cubicBezTo>
                  <a:cubicBezTo>
                    <a:pt x="33255" y="410"/>
                    <a:pt x="32846" y="1"/>
                    <a:pt x="323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4"/>
            <p:cNvSpPr/>
            <p:nvPr/>
          </p:nvSpPr>
          <p:spPr>
            <a:xfrm flipH="1">
              <a:off x="6510461" y="2323847"/>
              <a:ext cx="485440" cy="26057"/>
            </a:xfrm>
            <a:custGeom>
              <a:rect b="b" l="l" r="r" t="t"/>
              <a:pathLst>
                <a:path extrusionOk="0" h="1785" w="33255">
                  <a:moveTo>
                    <a:pt x="32363" y="314"/>
                  </a:moveTo>
                  <a:cubicBezTo>
                    <a:pt x="32676" y="314"/>
                    <a:pt x="32942" y="579"/>
                    <a:pt x="32942" y="893"/>
                  </a:cubicBezTo>
                  <a:cubicBezTo>
                    <a:pt x="32942" y="1230"/>
                    <a:pt x="32676" y="1495"/>
                    <a:pt x="32363" y="1495"/>
                  </a:cubicBezTo>
                  <a:lnTo>
                    <a:pt x="892" y="1495"/>
                  </a:lnTo>
                  <a:cubicBezTo>
                    <a:pt x="554" y="1495"/>
                    <a:pt x="289" y="1230"/>
                    <a:pt x="289" y="893"/>
                  </a:cubicBezTo>
                  <a:cubicBezTo>
                    <a:pt x="289" y="579"/>
                    <a:pt x="554" y="314"/>
                    <a:pt x="892" y="314"/>
                  </a:cubicBezTo>
                  <a:close/>
                  <a:moveTo>
                    <a:pt x="892" y="1"/>
                  </a:moveTo>
                  <a:cubicBezTo>
                    <a:pt x="386" y="1"/>
                    <a:pt x="0" y="411"/>
                    <a:pt x="0" y="893"/>
                  </a:cubicBezTo>
                  <a:cubicBezTo>
                    <a:pt x="0" y="1399"/>
                    <a:pt x="386" y="1784"/>
                    <a:pt x="892" y="1784"/>
                  </a:cubicBezTo>
                  <a:lnTo>
                    <a:pt x="32363" y="1784"/>
                  </a:lnTo>
                  <a:cubicBezTo>
                    <a:pt x="32845" y="1784"/>
                    <a:pt x="33255" y="1399"/>
                    <a:pt x="33255" y="893"/>
                  </a:cubicBezTo>
                  <a:cubicBezTo>
                    <a:pt x="33255" y="411"/>
                    <a:pt x="32845" y="1"/>
                    <a:pt x="323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4"/>
            <p:cNvSpPr/>
            <p:nvPr/>
          </p:nvSpPr>
          <p:spPr>
            <a:xfrm flipH="1">
              <a:off x="6086227" y="2396674"/>
              <a:ext cx="353887" cy="95336"/>
            </a:xfrm>
            <a:custGeom>
              <a:rect b="b" l="l" r="r" t="t"/>
              <a:pathLst>
                <a:path extrusionOk="0" h="6531" w="24243">
                  <a:moveTo>
                    <a:pt x="6314" y="0"/>
                  </a:moveTo>
                  <a:lnTo>
                    <a:pt x="0" y="6314"/>
                  </a:lnTo>
                  <a:lnTo>
                    <a:pt x="193" y="6531"/>
                  </a:lnTo>
                  <a:lnTo>
                    <a:pt x="6434" y="289"/>
                  </a:lnTo>
                  <a:lnTo>
                    <a:pt x="24243" y="289"/>
                  </a:lnTo>
                  <a:lnTo>
                    <a:pt x="242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4"/>
            <p:cNvSpPr/>
            <p:nvPr/>
          </p:nvSpPr>
          <p:spPr>
            <a:xfrm flipH="1">
              <a:off x="6158689" y="2718187"/>
              <a:ext cx="236407" cy="42931"/>
            </a:xfrm>
            <a:custGeom>
              <a:rect b="b" l="l" r="r" t="t"/>
              <a:pathLst>
                <a:path extrusionOk="0" h="2941" w="16195">
                  <a:moveTo>
                    <a:pt x="218" y="0"/>
                  </a:moveTo>
                  <a:lnTo>
                    <a:pt x="1" y="217"/>
                  </a:lnTo>
                  <a:lnTo>
                    <a:pt x="2724" y="2940"/>
                  </a:lnTo>
                  <a:lnTo>
                    <a:pt x="16194" y="2940"/>
                  </a:lnTo>
                  <a:lnTo>
                    <a:pt x="16194" y="2627"/>
                  </a:lnTo>
                  <a:lnTo>
                    <a:pt x="2844" y="2627"/>
                  </a:lnTo>
                  <a:lnTo>
                    <a:pt x="2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4"/>
            <p:cNvSpPr/>
            <p:nvPr/>
          </p:nvSpPr>
          <p:spPr>
            <a:xfrm flipH="1">
              <a:off x="6508694" y="3091054"/>
              <a:ext cx="529422" cy="506562"/>
            </a:xfrm>
            <a:custGeom>
              <a:rect b="b" l="l" r="r" t="t"/>
              <a:pathLst>
                <a:path extrusionOk="0" h="34702" w="36268">
                  <a:moveTo>
                    <a:pt x="0" y="34702"/>
                  </a:moveTo>
                  <a:lnTo>
                    <a:pt x="0" y="34702"/>
                  </a:lnTo>
                  <a:cubicBezTo>
                    <a:pt x="458" y="34461"/>
                    <a:pt x="22170" y="22556"/>
                    <a:pt x="25399" y="10556"/>
                  </a:cubicBezTo>
                  <a:lnTo>
                    <a:pt x="25399" y="10556"/>
                  </a:lnTo>
                  <a:cubicBezTo>
                    <a:pt x="22170" y="22556"/>
                    <a:pt x="458" y="34461"/>
                    <a:pt x="0" y="34702"/>
                  </a:cubicBezTo>
                  <a:cubicBezTo>
                    <a:pt x="506" y="34485"/>
                    <a:pt x="27472" y="22412"/>
                    <a:pt x="28966" y="10242"/>
                  </a:cubicBezTo>
                  <a:cubicBezTo>
                    <a:pt x="28146" y="10508"/>
                    <a:pt x="27327" y="10604"/>
                    <a:pt x="26508" y="10604"/>
                  </a:cubicBezTo>
                  <a:cubicBezTo>
                    <a:pt x="26315" y="10604"/>
                    <a:pt x="26146" y="10604"/>
                    <a:pt x="25953" y="10604"/>
                  </a:cubicBezTo>
                  <a:cubicBezTo>
                    <a:pt x="26146" y="10604"/>
                    <a:pt x="26315" y="10604"/>
                    <a:pt x="26508" y="10604"/>
                  </a:cubicBezTo>
                  <a:cubicBezTo>
                    <a:pt x="27327" y="10604"/>
                    <a:pt x="28146" y="10508"/>
                    <a:pt x="28966" y="10242"/>
                  </a:cubicBezTo>
                  <a:cubicBezTo>
                    <a:pt x="29231" y="10146"/>
                    <a:pt x="29496" y="10026"/>
                    <a:pt x="29737" y="9905"/>
                  </a:cubicBezTo>
                  <a:cubicBezTo>
                    <a:pt x="29665" y="7640"/>
                    <a:pt x="29761" y="6507"/>
                    <a:pt x="30026" y="5471"/>
                  </a:cubicBezTo>
                  <a:cubicBezTo>
                    <a:pt x="30219" y="4796"/>
                    <a:pt x="30484" y="4146"/>
                    <a:pt x="30845" y="3302"/>
                  </a:cubicBezTo>
                  <a:cubicBezTo>
                    <a:pt x="30966" y="2989"/>
                    <a:pt x="31134" y="2676"/>
                    <a:pt x="31303" y="2387"/>
                  </a:cubicBezTo>
                  <a:cubicBezTo>
                    <a:pt x="31375" y="2290"/>
                    <a:pt x="31448" y="2194"/>
                    <a:pt x="31520" y="2097"/>
                  </a:cubicBezTo>
                  <a:cubicBezTo>
                    <a:pt x="32315" y="1061"/>
                    <a:pt x="33448" y="314"/>
                    <a:pt x="34749" y="25"/>
                  </a:cubicBezTo>
                  <a:cubicBezTo>
                    <a:pt x="34797" y="1"/>
                    <a:pt x="34846" y="1"/>
                    <a:pt x="34894" y="1"/>
                  </a:cubicBezTo>
                  <a:cubicBezTo>
                    <a:pt x="35279" y="1"/>
                    <a:pt x="35593" y="314"/>
                    <a:pt x="35593" y="700"/>
                  </a:cubicBezTo>
                  <a:cubicBezTo>
                    <a:pt x="35593" y="700"/>
                    <a:pt x="35617" y="1230"/>
                    <a:pt x="35665" y="2097"/>
                  </a:cubicBezTo>
                  <a:cubicBezTo>
                    <a:pt x="35689" y="2194"/>
                    <a:pt x="35689" y="2290"/>
                    <a:pt x="35689" y="2387"/>
                  </a:cubicBezTo>
                  <a:cubicBezTo>
                    <a:pt x="35737" y="3206"/>
                    <a:pt x="35809" y="4266"/>
                    <a:pt x="35858" y="5471"/>
                  </a:cubicBezTo>
                  <a:cubicBezTo>
                    <a:pt x="36002" y="7977"/>
                    <a:pt x="36147" y="11062"/>
                    <a:pt x="36243" y="13640"/>
                  </a:cubicBezTo>
                  <a:cubicBezTo>
                    <a:pt x="36267" y="14387"/>
                    <a:pt x="36026" y="15110"/>
                    <a:pt x="35568" y="15689"/>
                  </a:cubicBezTo>
                  <a:cubicBezTo>
                    <a:pt x="31737" y="20532"/>
                    <a:pt x="24580" y="24123"/>
                    <a:pt x="24580" y="24123"/>
                  </a:cubicBezTo>
                  <a:cubicBezTo>
                    <a:pt x="14025" y="30798"/>
                    <a:pt x="217" y="34629"/>
                    <a:pt x="0" y="34702"/>
                  </a:cubicBezTo>
                  <a:close/>
                  <a:moveTo>
                    <a:pt x="25953" y="10604"/>
                  </a:moveTo>
                  <a:cubicBezTo>
                    <a:pt x="25953" y="10604"/>
                    <a:pt x="25953" y="10604"/>
                    <a:pt x="25953" y="10604"/>
                  </a:cubicBezTo>
                  <a:cubicBezTo>
                    <a:pt x="25953" y="10604"/>
                    <a:pt x="25953" y="10604"/>
                    <a:pt x="25953" y="1060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4"/>
            <p:cNvSpPr/>
            <p:nvPr/>
          </p:nvSpPr>
          <p:spPr>
            <a:xfrm flipH="1">
              <a:off x="7003760" y="2902692"/>
              <a:ext cx="140826" cy="66146"/>
            </a:xfrm>
            <a:custGeom>
              <a:rect b="b" l="l" r="r" t="t"/>
              <a:pathLst>
                <a:path extrusionOk="0" h="3736" w="7954">
                  <a:moveTo>
                    <a:pt x="4097" y="0"/>
                  </a:moveTo>
                  <a:cubicBezTo>
                    <a:pt x="3158" y="0"/>
                    <a:pt x="2290" y="458"/>
                    <a:pt x="1760" y="1205"/>
                  </a:cubicBezTo>
                  <a:lnTo>
                    <a:pt x="1" y="3735"/>
                  </a:lnTo>
                  <a:cubicBezTo>
                    <a:pt x="989" y="3591"/>
                    <a:pt x="2652" y="3374"/>
                    <a:pt x="4676" y="3181"/>
                  </a:cubicBezTo>
                  <a:cubicBezTo>
                    <a:pt x="6001" y="3061"/>
                    <a:pt x="7206" y="2314"/>
                    <a:pt x="7833" y="1133"/>
                  </a:cubicBezTo>
                  <a:cubicBezTo>
                    <a:pt x="7881" y="1061"/>
                    <a:pt x="7929" y="964"/>
                    <a:pt x="7953" y="868"/>
                  </a:cubicBezTo>
                  <a:cubicBezTo>
                    <a:pt x="7688" y="362"/>
                    <a:pt x="7158" y="0"/>
                    <a:pt x="65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4"/>
            <p:cNvSpPr/>
            <p:nvPr/>
          </p:nvSpPr>
          <p:spPr>
            <a:xfrm flipH="1">
              <a:off x="6901812" y="2897893"/>
              <a:ext cx="165314" cy="84776"/>
            </a:xfrm>
            <a:custGeom>
              <a:rect b="b" l="l" r="r" t="t"/>
              <a:pathLst>
                <a:path extrusionOk="0" h="4748" w="9905">
                  <a:moveTo>
                    <a:pt x="5519" y="1"/>
                  </a:moveTo>
                  <a:cubicBezTo>
                    <a:pt x="4506" y="1"/>
                    <a:pt x="3567" y="434"/>
                    <a:pt x="2916" y="1206"/>
                  </a:cubicBezTo>
                  <a:lnTo>
                    <a:pt x="2386" y="1856"/>
                  </a:lnTo>
                  <a:lnTo>
                    <a:pt x="1109" y="3398"/>
                  </a:lnTo>
                  <a:cubicBezTo>
                    <a:pt x="1422" y="3374"/>
                    <a:pt x="1711" y="3350"/>
                    <a:pt x="2024" y="3326"/>
                  </a:cubicBezTo>
                  <a:cubicBezTo>
                    <a:pt x="2410" y="3302"/>
                    <a:pt x="2820" y="3278"/>
                    <a:pt x="3229" y="3278"/>
                  </a:cubicBezTo>
                  <a:cubicBezTo>
                    <a:pt x="5181" y="3182"/>
                    <a:pt x="7061" y="2555"/>
                    <a:pt x="8675" y="1471"/>
                  </a:cubicBezTo>
                  <a:lnTo>
                    <a:pt x="9904" y="627"/>
                  </a:lnTo>
                  <a:cubicBezTo>
                    <a:pt x="9856" y="386"/>
                    <a:pt x="9663" y="218"/>
                    <a:pt x="9398" y="194"/>
                  </a:cubicBezTo>
                  <a:lnTo>
                    <a:pt x="5687" y="1"/>
                  </a:lnTo>
                  <a:close/>
                  <a:moveTo>
                    <a:pt x="4097" y="4507"/>
                  </a:moveTo>
                  <a:cubicBezTo>
                    <a:pt x="3181" y="4531"/>
                    <a:pt x="2289" y="4579"/>
                    <a:pt x="1422" y="4627"/>
                  </a:cubicBezTo>
                  <a:cubicBezTo>
                    <a:pt x="1295" y="4640"/>
                    <a:pt x="1167" y="4651"/>
                    <a:pt x="1040" y="4662"/>
                  </a:cubicBezTo>
                  <a:lnTo>
                    <a:pt x="1040" y="4662"/>
                  </a:lnTo>
                  <a:cubicBezTo>
                    <a:pt x="2014" y="4591"/>
                    <a:pt x="3036" y="4542"/>
                    <a:pt x="4097" y="4507"/>
                  </a:cubicBezTo>
                  <a:close/>
                  <a:moveTo>
                    <a:pt x="1040" y="4662"/>
                  </a:moveTo>
                  <a:cubicBezTo>
                    <a:pt x="885" y="4673"/>
                    <a:pt x="730" y="4685"/>
                    <a:pt x="577" y="4697"/>
                  </a:cubicBezTo>
                  <a:lnTo>
                    <a:pt x="577" y="4697"/>
                  </a:lnTo>
                  <a:cubicBezTo>
                    <a:pt x="730" y="4685"/>
                    <a:pt x="885" y="4674"/>
                    <a:pt x="1040" y="4662"/>
                  </a:cubicBezTo>
                  <a:close/>
                  <a:moveTo>
                    <a:pt x="577" y="4697"/>
                  </a:moveTo>
                  <a:cubicBezTo>
                    <a:pt x="382" y="4712"/>
                    <a:pt x="189" y="4728"/>
                    <a:pt x="0" y="4748"/>
                  </a:cubicBezTo>
                  <a:cubicBezTo>
                    <a:pt x="190" y="4730"/>
                    <a:pt x="383" y="4713"/>
                    <a:pt x="577" y="469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4"/>
            <p:cNvSpPr/>
            <p:nvPr/>
          </p:nvSpPr>
          <p:spPr>
            <a:xfrm flipH="1">
              <a:off x="6778845" y="2879671"/>
              <a:ext cx="189469" cy="81776"/>
            </a:xfrm>
            <a:custGeom>
              <a:rect b="b" l="l" r="r" t="t"/>
              <a:pathLst>
                <a:path extrusionOk="0" h="4098" w="9496">
                  <a:moveTo>
                    <a:pt x="4844" y="1"/>
                  </a:moveTo>
                  <a:cubicBezTo>
                    <a:pt x="3977" y="1"/>
                    <a:pt x="3157" y="362"/>
                    <a:pt x="2579" y="1013"/>
                  </a:cubicBezTo>
                  <a:lnTo>
                    <a:pt x="2169" y="1447"/>
                  </a:lnTo>
                  <a:lnTo>
                    <a:pt x="1" y="3905"/>
                  </a:lnTo>
                  <a:cubicBezTo>
                    <a:pt x="193" y="3905"/>
                    <a:pt x="386" y="3905"/>
                    <a:pt x="603" y="3929"/>
                  </a:cubicBezTo>
                  <a:cubicBezTo>
                    <a:pt x="1350" y="3953"/>
                    <a:pt x="2073" y="4001"/>
                    <a:pt x="2796" y="4073"/>
                  </a:cubicBezTo>
                  <a:cubicBezTo>
                    <a:pt x="2965" y="4098"/>
                    <a:pt x="3133" y="4098"/>
                    <a:pt x="3302" y="4098"/>
                  </a:cubicBezTo>
                  <a:cubicBezTo>
                    <a:pt x="4531" y="4098"/>
                    <a:pt x="5736" y="3640"/>
                    <a:pt x="6676" y="2820"/>
                  </a:cubicBezTo>
                  <a:lnTo>
                    <a:pt x="9495" y="362"/>
                  </a:lnTo>
                  <a:lnTo>
                    <a:pt x="510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4"/>
            <p:cNvSpPr/>
            <p:nvPr/>
          </p:nvSpPr>
          <p:spPr>
            <a:xfrm flipH="1">
              <a:off x="6691092" y="2880985"/>
              <a:ext cx="165327" cy="120442"/>
            </a:xfrm>
            <a:custGeom>
              <a:rect b="b" l="l" r="r" t="t"/>
              <a:pathLst>
                <a:path extrusionOk="0" h="7182" w="9857">
                  <a:moveTo>
                    <a:pt x="8965" y="1109"/>
                  </a:moveTo>
                  <a:cubicBezTo>
                    <a:pt x="8976" y="1113"/>
                    <a:pt x="8987" y="1116"/>
                    <a:pt x="8998" y="1120"/>
                  </a:cubicBezTo>
                  <a:lnTo>
                    <a:pt x="8998" y="1120"/>
                  </a:lnTo>
                  <a:cubicBezTo>
                    <a:pt x="8987" y="1114"/>
                    <a:pt x="8976" y="1109"/>
                    <a:pt x="8965" y="1109"/>
                  </a:cubicBezTo>
                  <a:close/>
                  <a:moveTo>
                    <a:pt x="8998" y="1120"/>
                  </a:moveTo>
                  <a:cubicBezTo>
                    <a:pt x="9011" y="1126"/>
                    <a:pt x="9024" y="1133"/>
                    <a:pt x="9037" y="1133"/>
                  </a:cubicBezTo>
                  <a:lnTo>
                    <a:pt x="9037" y="1133"/>
                  </a:lnTo>
                  <a:cubicBezTo>
                    <a:pt x="9024" y="1129"/>
                    <a:pt x="9011" y="1124"/>
                    <a:pt x="8998" y="1120"/>
                  </a:cubicBezTo>
                  <a:close/>
                  <a:moveTo>
                    <a:pt x="9037" y="1133"/>
                  </a:moveTo>
                  <a:lnTo>
                    <a:pt x="9037" y="1133"/>
                  </a:lnTo>
                  <a:cubicBezTo>
                    <a:pt x="9045" y="1136"/>
                    <a:pt x="9053" y="1139"/>
                    <a:pt x="9060" y="1142"/>
                  </a:cubicBezTo>
                  <a:lnTo>
                    <a:pt x="9060" y="1142"/>
                  </a:lnTo>
                  <a:cubicBezTo>
                    <a:pt x="9053" y="1139"/>
                    <a:pt x="9045" y="1136"/>
                    <a:pt x="9037" y="1133"/>
                  </a:cubicBezTo>
                  <a:cubicBezTo>
                    <a:pt x="9037" y="1133"/>
                    <a:pt x="9037" y="1133"/>
                    <a:pt x="9037" y="1133"/>
                  </a:cubicBezTo>
                  <a:close/>
                  <a:moveTo>
                    <a:pt x="9060" y="1142"/>
                  </a:moveTo>
                  <a:cubicBezTo>
                    <a:pt x="9553" y="1341"/>
                    <a:pt x="9857" y="1816"/>
                    <a:pt x="9857" y="2314"/>
                  </a:cubicBezTo>
                  <a:cubicBezTo>
                    <a:pt x="9857" y="1815"/>
                    <a:pt x="9558" y="1338"/>
                    <a:pt x="9060" y="1142"/>
                  </a:cubicBezTo>
                  <a:close/>
                  <a:moveTo>
                    <a:pt x="5206" y="1"/>
                  </a:moveTo>
                  <a:cubicBezTo>
                    <a:pt x="4820" y="1"/>
                    <a:pt x="4435" y="97"/>
                    <a:pt x="4097" y="266"/>
                  </a:cubicBezTo>
                  <a:cubicBezTo>
                    <a:pt x="3856" y="386"/>
                    <a:pt x="3639" y="555"/>
                    <a:pt x="3447" y="748"/>
                  </a:cubicBezTo>
                  <a:cubicBezTo>
                    <a:pt x="3423" y="796"/>
                    <a:pt x="3374" y="844"/>
                    <a:pt x="3350" y="892"/>
                  </a:cubicBezTo>
                  <a:lnTo>
                    <a:pt x="1" y="5013"/>
                  </a:lnTo>
                  <a:cubicBezTo>
                    <a:pt x="242" y="5085"/>
                    <a:pt x="507" y="5158"/>
                    <a:pt x="724" y="5230"/>
                  </a:cubicBezTo>
                  <a:cubicBezTo>
                    <a:pt x="2001" y="5616"/>
                    <a:pt x="3085" y="6122"/>
                    <a:pt x="3929" y="6772"/>
                  </a:cubicBezTo>
                  <a:lnTo>
                    <a:pt x="3953" y="6796"/>
                  </a:lnTo>
                  <a:cubicBezTo>
                    <a:pt x="4290" y="7061"/>
                    <a:pt x="4676" y="7182"/>
                    <a:pt x="5085" y="7182"/>
                  </a:cubicBezTo>
                  <a:cubicBezTo>
                    <a:pt x="5784" y="7182"/>
                    <a:pt x="6459" y="6796"/>
                    <a:pt x="6748" y="6098"/>
                  </a:cubicBezTo>
                  <a:lnTo>
                    <a:pt x="8893" y="1085"/>
                  </a:lnTo>
                  <a:lnTo>
                    <a:pt x="8748" y="1037"/>
                  </a:lnTo>
                  <a:lnTo>
                    <a:pt x="5929" y="121"/>
                  </a:lnTo>
                  <a:cubicBezTo>
                    <a:pt x="5688" y="49"/>
                    <a:pt x="5447" y="1"/>
                    <a:pt x="5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4"/>
            <p:cNvSpPr/>
            <p:nvPr/>
          </p:nvSpPr>
          <p:spPr>
            <a:xfrm flipH="1">
              <a:off x="6508705" y="2586269"/>
              <a:ext cx="246877" cy="652055"/>
            </a:xfrm>
            <a:custGeom>
              <a:rect b="b" l="l" r="r" t="t"/>
              <a:pathLst>
                <a:path extrusionOk="0" h="44365" w="16508">
                  <a:moveTo>
                    <a:pt x="14363" y="1"/>
                  </a:moveTo>
                  <a:cubicBezTo>
                    <a:pt x="13278" y="1"/>
                    <a:pt x="12218" y="651"/>
                    <a:pt x="11784" y="1736"/>
                  </a:cubicBezTo>
                  <a:lnTo>
                    <a:pt x="9423" y="7688"/>
                  </a:lnTo>
                  <a:lnTo>
                    <a:pt x="8844" y="9134"/>
                  </a:lnTo>
                  <a:lnTo>
                    <a:pt x="8724" y="9447"/>
                  </a:lnTo>
                  <a:lnTo>
                    <a:pt x="3880" y="21592"/>
                  </a:lnTo>
                  <a:lnTo>
                    <a:pt x="3736" y="21978"/>
                  </a:lnTo>
                  <a:lnTo>
                    <a:pt x="3254" y="23159"/>
                  </a:lnTo>
                  <a:lnTo>
                    <a:pt x="362" y="30460"/>
                  </a:lnTo>
                  <a:lnTo>
                    <a:pt x="290" y="30653"/>
                  </a:lnTo>
                  <a:lnTo>
                    <a:pt x="0" y="31328"/>
                  </a:lnTo>
                  <a:cubicBezTo>
                    <a:pt x="121" y="31472"/>
                    <a:pt x="241" y="31593"/>
                    <a:pt x="362" y="31737"/>
                  </a:cubicBezTo>
                  <a:cubicBezTo>
                    <a:pt x="3157" y="34918"/>
                    <a:pt x="6338" y="39690"/>
                    <a:pt x="6001" y="43208"/>
                  </a:cubicBezTo>
                  <a:cubicBezTo>
                    <a:pt x="5953" y="43593"/>
                    <a:pt x="5904" y="43979"/>
                    <a:pt x="5832" y="44365"/>
                  </a:cubicBezTo>
                  <a:lnTo>
                    <a:pt x="6916" y="40051"/>
                  </a:lnTo>
                  <a:lnTo>
                    <a:pt x="7688" y="36967"/>
                  </a:lnTo>
                  <a:lnTo>
                    <a:pt x="7760" y="36677"/>
                  </a:lnTo>
                  <a:lnTo>
                    <a:pt x="13857" y="12459"/>
                  </a:lnTo>
                  <a:lnTo>
                    <a:pt x="13929" y="12170"/>
                  </a:lnTo>
                  <a:lnTo>
                    <a:pt x="14459" y="10146"/>
                  </a:lnTo>
                  <a:lnTo>
                    <a:pt x="16435" y="2218"/>
                  </a:lnTo>
                  <a:cubicBezTo>
                    <a:pt x="16483" y="2073"/>
                    <a:pt x="16507" y="1929"/>
                    <a:pt x="16507" y="1784"/>
                  </a:cubicBezTo>
                  <a:cubicBezTo>
                    <a:pt x="16483" y="1109"/>
                    <a:pt x="16074" y="459"/>
                    <a:pt x="15423" y="194"/>
                  </a:cubicBezTo>
                  <a:cubicBezTo>
                    <a:pt x="15061" y="49"/>
                    <a:pt x="14724" y="1"/>
                    <a:pt x="143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4"/>
            <p:cNvSpPr/>
            <p:nvPr/>
          </p:nvSpPr>
          <p:spPr>
            <a:xfrm flipH="1">
              <a:off x="6661371" y="2967938"/>
              <a:ext cx="838962" cy="818569"/>
            </a:xfrm>
            <a:custGeom>
              <a:rect b="b" l="l" r="r" t="t"/>
              <a:pathLst>
                <a:path extrusionOk="0" h="56076" w="57473">
                  <a:moveTo>
                    <a:pt x="34749" y="1"/>
                  </a:moveTo>
                  <a:lnTo>
                    <a:pt x="34749" y="49"/>
                  </a:lnTo>
                  <a:lnTo>
                    <a:pt x="33737" y="49"/>
                  </a:lnTo>
                  <a:lnTo>
                    <a:pt x="33737" y="73"/>
                  </a:lnTo>
                  <a:lnTo>
                    <a:pt x="32893" y="73"/>
                  </a:lnTo>
                  <a:lnTo>
                    <a:pt x="32893" y="121"/>
                  </a:lnTo>
                  <a:lnTo>
                    <a:pt x="32098" y="121"/>
                  </a:lnTo>
                  <a:lnTo>
                    <a:pt x="32098" y="169"/>
                  </a:lnTo>
                  <a:lnTo>
                    <a:pt x="31496" y="169"/>
                  </a:lnTo>
                  <a:lnTo>
                    <a:pt x="31496" y="194"/>
                  </a:lnTo>
                  <a:lnTo>
                    <a:pt x="30965" y="194"/>
                  </a:lnTo>
                  <a:lnTo>
                    <a:pt x="30965" y="242"/>
                  </a:lnTo>
                  <a:lnTo>
                    <a:pt x="30435" y="242"/>
                  </a:lnTo>
                  <a:lnTo>
                    <a:pt x="30435" y="290"/>
                  </a:lnTo>
                  <a:lnTo>
                    <a:pt x="29953" y="290"/>
                  </a:lnTo>
                  <a:lnTo>
                    <a:pt x="29953" y="314"/>
                  </a:lnTo>
                  <a:lnTo>
                    <a:pt x="29520" y="314"/>
                  </a:lnTo>
                  <a:lnTo>
                    <a:pt x="29520" y="362"/>
                  </a:lnTo>
                  <a:lnTo>
                    <a:pt x="29086" y="362"/>
                  </a:lnTo>
                  <a:lnTo>
                    <a:pt x="29086" y="410"/>
                  </a:lnTo>
                  <a:lnTo>
                    <a:pt x="28724" y="410"/>
                  </a:lnTo>
                  <a:lnTo>
                    <a:pt x="28724" y="435"/>
                  </a:lnTo>
                  <a:lnTo>
                    <a:pt x="28315" y="435"/>
                  </a:lnTo>
                  <a:lnTo>
                    <a:pt x="28315" y="483"/>
                  </a:lnTo>
                  <a:lnTo>
                    <a:pt x="27953" y="483"/>
                  </a:lnTo>
                  <a:lnTo>
                    <a:pt x="27953" y="531"/>
                  </a:lnTo>
                  <a:lnTo>
                    <a:pt x="27592" y="531"/>
                  </a:lnTo>
                  <a:lnTo>
                    <a:pt x="27592" y="555"/>
                  </a:lnTo>
                  <a:lnTo>
                    <a:pt x="27230" y="555"/>
                  </a:lnTo>
                  <a:lnTo>
                    <a:pt x="27230" y="603"/>
                  </a:lnTo>
                  <a:lnTo>
                    <a:pt x="26869" y="603"/>
                  </a:lnTo>
                  <a:lnTo>
                    <a:pt x="26869" y="651"/>
                  </a:lnTo>
                  <a:lnTo>
                    <a:pt x="26556" y="651"/>
                  </a:lnTo>
                  <a:lnTo>
                    <a:pt x="26556" y="676"/>
                  </a:lnTo>
                  <a:lnTo>
                    <a:pt x="26218" y="676"/>
                  </a:lnTo>
                  <a:lnTo>
                    <a:pt x="26218" y="724"/>
                  </a:lnTo>
                  <a:lnTo>
                    <a:pt x="25953" y="724"/>
                  </a:lnTo>
                  <a:lnTo>
                    <a:pt x="25953" y="772"/>
                  </a:lnTo>
                  <a:lnTo>
                    <a:pt x="25616" y="772"/>
                  </a:lnTo>
                  <a:lnTo>
                    <a:pt x="25616" y="796"/>
                  </a:lnTo>
                  <a:lnTo>
                    <a:pt x="25351" y="796"/>
                  </a:lnTo>
                  <a:lnTo>
                    <a:pt x="25351" y="844"/>
                  </a:lnTo>
                  <a:lnTo>
                    <a:pt x="25062" y="844"/>
                  </a:lnTo>
                  <a:lnTo>
                    <a:pt x="25062" y="892"/>
                  </a:lnTo>
                  <a:lnTo>
                    <a:pt x="24748" y="892"/>
                  </a:lnTo>
                  <a:lnTo>
                    <a:pt x="24748" y="916"/>
                  </a:lnTo>
                  <a:lnTo>
                    <a:pt x="24507" y="916"/>
                  </a:lnTo>
                  <a:lnTo>
                    <a:pt x="24507" y="965"/>
                  </a:lnTo>
                  <a:lnTo>
                    <a:pt x="24218" y="965"/>
                  </a:lnTo>
                  <a:lnTo>
                    <a:pt x="24218" y="1013"/>
                  </a:lnTo>
                  <a:lnTo>
                    <a:pt x="23977" y="1013"/>
                  </a:lnTo>
                  <a:lnTo>
                    <a:pt x="23977" y="1037"/>
                  </a:lnTo>
                  <a:lnTo>
                    <a:pt x="23688" y="1037"/>
                  </a:lnTo>
                  <a:lnTo>
                    <a:pt x="23688" y="1085"/>
                  </a:lnTo>
                  <a:lnTo>
                    <a:pt x="23568" y="1085"/>
                  </a:lnTo>
                  <a:lnTo>
                    <a:pt x="23568" y="1157"/>
                  </a:lnTo>
                  <a:lnTo>
                    <a:pt x="23543" y="1157"/>
                  </a:lnTo>
                  <a:lnTo>
                    <a:pt x="23543" y="1254"/>
                  </a:lnTo>
                  <a:lnTo>
                    <a:pt x="23495" y="1254"/>
                  </a:lnTo>
                  <a:lnTo>
                    <a:pt x="23495" y="1326"/>
                  </a:lnTo>
                  <a:lnTo>
                    <a:pt x="23447" y="1326"/>
                  </a:lnTo>
                  <a:lnTo>
                    <a:pt x="23447" y="1374"/>
                  </a:lnTo>
                  <a:lnTo>
                    <a:pt x="23423" y="1374"/>
                  </a:lnTo>
                  <a:lnTo>
                    <a:pt x="23423" y="1447"/>
                  </a:lnTo>
                  <a:lnTo>
                    <a:pt x="23375" y="1447"/>
                  </a:lnTo>
                  <a:lnTo>
                    <a:pt x="23375" y="1519"/>
                  </a:lnTo>
                  <a:lnTo>
                    <a:pt x="23327" y="1519"/>
                  </a:lnTo>
                  <a:lnTo>
                    <a:pt x="23327" y="1615"/>
                  </a:lnTo>
                  <a:lnTo>
                    <a:pt x="23302" y="1615"/>
                  </a:lnTo>
                  <a:lnTo>
                    <a:pt x="23302" y="1688"/>
                  </a:lnTo>
                  <a:lnTo>
                    <a:pt x="23254" y="1688"/>
                  </a:lnTo>
                  <a:lnTo>
                    <a:pt x="23254" y="1760"/>
                  </a:lnTo>
                  <a:lnTo>
                    <a:pt x="23206" y="1760"/>
                  </a:lnTo>
                  <a:lnTo>
                    <a:pt x="23206" y="1856"/>
                  </a:lnTo>
                  <a:lnTo>
                    <a:pt x="23182" y="1856"/>
                  </a:lnTo>
                  <a:lnTo>
                    <a:pt x="23182" y="1929"/>
                  </a:lnTo>
                  <a:lnTo>
                    <a:pt x="23134" y="1929"/>
                  </a:lnTo>
                  <a:lnTo>
                    <a:pt x="23134" y="2001"/>
                  </a:lnTo>
                  <a:lnTo>
                    <a:pt x="23086" y="2001"/>
                  </a:lnTo>
                  <a:lnTo>
                    <a:pt x="23086" y="2049"/>
                  </a:lnTo>
                  <a:lnTo>
                    <a:pt x="23061" y="2049"/>
                  </a:lnTo>
                  <a:lnTo>
                    <a:pt x="23061" y="2121"/>
                  </a:lnTo>
                  <a:lnTo>
                    <a:pt x="23013" y="2121"/>
                  </a:lnTo>
                  <a:lnTo>
                    <a:pt x="23013" y="2218"/>
                  </a:lnTo>
                  <a:lnTo>
                    <a:pt x="22965" y="2218"/>
                  </a:lnTo>
                  <a:lnTo>
                    <a:pt x="22965" y="2290"/>
                  </a:lnTo>
                  <a:lnTo>
                    <a:pt x="22941" y="2290"/>
                  </a:lnTo>
                  <a:lnTo>
                    <a:pt x="22941" y="2362"/>
                  </a:lnTo>
                  <a:lnTo>
                    <a:pt x="22893" y="2362"/>
                  </a:lnTo>
                  <a:lnTo>
                    <a:pt x="22893" y="2459"/>
                  </a:lnTo>
                  <a:lnTo>
                    <a:pt x="22845" y="2459"/>
                  </a:lnTo>
                  <a:lnTo>
                    <a:pt x="22845" y="2531"/>
                  </a:lnTo>
                  <a:lnTo>
                    <a:pt x="22820" y="2531"/>
                  </a:lnTo>
                  <a:lnTo>
                    <a:pt x="22820" y="2603"/>
                  </a:lnTo>
                  <a:lnTo>
                    <a:pt x="22772" y="2603"/>
                  </a:lnTo>
                  <a:lnTo>
                    <a:pt x="22772" y="2700"/>
                  </a:lnTo>
                  <a:lnTo>
                    <a:pt x="22724" y="2700"/>
                  </a:lnTo>
                  <a:lnTo>
                    <a:pt x="22724" y="2772"/>
                  </a:lnTo>
                  <a:lnTo>
                    <a:pt x="22700" y="2772"/>
                  </a:lnTo>
                  <a:lnTo>
                    <a:pt x="22700" y="2844"/>
                  </a:lnTo>
                  <a:lnTo>
                    <a:pt x="22652" y="2844"/>
                  </a:lnTo>
                  <a:lnTo>
                    <a:pt x="22652" y="2941"/>
                  </a:lnTo>
                  <a:lnTo>
                    <a:pt x="22604" y="2941"/>
                  </a:lnTo>
                  <a:lnTo>
                    <a:pt x="22604" y="3013"/>
                  </a:lnTo>
                  <a:lnTo>
                    <a:pt x="22580" y="3013"/>
                  </a:lnTo>
                  <a:lnTo>
                    <a:pt x="22580" y="3085"/>
                  </a:lnTo>
                  <a:lnTo>
                    <a:pt x="22531" y="3085"/>
                  </a:lnTo>
                  <a:lnTo>
                    <a:pt x="22531" y="3182"/>
                  </a:lnTo>
                  <a:lnTo>
                    <a:pt x="22483" y="3182"/>
                  </a:lnTo>
                  <a:lnTo>
                    <a:pt x="22483" y="3254"/>
                  </a:lnTo>
                  <a:lnTo>
                    <a:pt x="22459" y="3254"/>
                  </a:lnTo>
                  <a:lnTo>
                    <a:pt x="22459" y="3326"/>
                  </a:lnTo>
                  <a:lnTo>
                    <a:pt x="22411" y="3326"/>
                  </a:lnTo>
                  <a:lnTo>
                    <a:pt x="22411" y="3374"/>
                  </a:lnTo>
                  <a:lnTo>
                    <a:pt x="22363" y="3374"/>
                  </a:lnTo>
                  <a:lnTo>
                    <a:pt x="22363" y="3447"/>
                  </a:lnTo>
                  <a:lnTo>
                    <a:pt x="22339" y="3447"/>
                  </a:lnTo>
                  <a:lnTo>
                    <a:pt x="22339" y="3543"/>
                  </a:lnTo>
                  <a:lnTo>
                    <a:pt x="22290" y="3543"/>
                  </a:lnTo>
                  <a:lnTo>
                    <a:pt x="22290" y="3664"/>
                  </a:lnTo>
                  <a:lnTo>
                    <a:pt x="22242" y="3664"/>
                  </a:lnTo>
                  <a:lnTo>
                    <a:pt x="22242" y="3736"/>
                  </a:lnTo>
                  <a:lnTo>
                    <a:pt x="22218" y="3736"/>
                  </a:lnTo>
                  <a:lnTo>
                    <a:pt x="22218" y="3808"/>
                  </a:lnTo>
                  <a:lnTo>
                    <a:pt x="22170" y="3808"/>
                  </a:lnTo>
                  <a:lnTo>
                    <a:pt x="22170" y="3905"/>
                  </a:lnTo>
                  <a:lnTo>
                    <a:pt x="22122" y="3905"/>
                  </a:lnTo>
                  <a:lnTo>
                    <a:pt x="22122" y="3977"/>
                  </a:lnTo>
                  <a:lnTo>
                    <a:pt x="22098" y="3977"/>
                  </a:lnTo>
                  <a:lnTo>
                    <a:pt x="22098" y="4049"/>
                  </a:lnTo>
                  <a:lnTo>
                    <a:pt x="22049" y="4049"/>
                  </a:lnTo>
                  <a:lnTo>
                    <a:pt x="22049" y="4146"/>
                  </a:lnTo>
                  <a:lnTo>
                    <a:pt x="22001" y="4146"/>
                  </a:lnTo>
                  <a:lnTo>
                    <a:pt x="22001" y="4218"/>
                  </a:lnTo>
                  <a:lnTo>
                    <a:pt x="21977" y="4218"/>
                  </a:lnTo>
                  <a:lnTo>
                    <a:pt x="21977" y="4290"/>
                  </a:lnTo>
                  <a:lnTo>
                    <a:pt x="21929" y="4290"/>
                  </a:lnTo>
                  <a:lnTo>
                    <a:pt x="21929" y="4387"/>
                  </a:lnTo>
                  <a:lnTo>
                    <a:pt x="21881" y="4387"/>
                  </a:lnTo>
                  <a:lnTo>
                    <a:pt x="21881" y="4459"/>
                  </a:lnTo>
                  <a:lnTo>
                    <a:pt x="21857" y="4459"/>
                  </a:lnTo>
                  <a:lnTo>
                    <a:pt x="21857" y="4531"/>
                  </a:lnTo>
                  <a:lnTo>
                    <a:pt x="21808" y="4531"/>
                  </a:lnTo>
                  <a:lnTo>
                    <a:pt x="21808" y="4652"/>
                  </a:lnTo>
                  <a:lnTo>
                    <a:pt x="21760" y="4652"/>
                  </a:lnTo>
                  <a:lnTo>
                    <a:pt x="21760" y="4748"/>
                  </a:lnTo>
                  <a:lnTo>
                    <a:pt x="21736" y="4748"/>
                  </a:lnTo>
                  <a:lnTo>
                    <a:pt x="21736" y="4820"/>
                  </a:lnTo>
                  <a:lnTo>
                    <a:pt x="21688" y="4820"/>
                  </a:lnTo>
                  <a:lnTo>
                    <a:pt x="21688" y="4893"/>
                  </a:lnTo>
                  <a:lnTo>
                    <a:pt x="21640" y="4893"/>
                  </a:lnTo>
                  <a:lnTo>
                    <a:pt x="21640" y="4989"/>
                  </a:lnTo>
                  <a:lnTo>
                    <a:pt x="21616" y="4989"/>
                  </a:lnTo>
                  <a:lnTo>
                    <a:pt x="21616" y="5061"/>
                  </a:lnTo>
                  <a:lnTo>
                    <a:pt x="21567" y="5061"/>
                  </a:lnTo>
                  <a:lnTo>
                    <a:pt x="21567" y="5134"/>
                  </a:lnTo>
                  <a:lnTo>
                    <a:pt x="21519" y="5134"/>
                  </a:lnTo>
                  <a:lnTo>
                    <a:pt x="21519" y="5230"/>
                  </a:lnTo>
                  <a:lnTo>
                    <a:pt x="21495" y="5230"/>
                  </a:lnTo>
                  <a:lnTo>
                    <a:pt x="21495" y="5302"/>
                  </a:lnTo>
                  <a:lnTo>
                    <a:pt x="21447" y="5302"/>
                  </a:lnTo>
                  <a:lnTo>
                    <a:pt x="21447" y="5375"/>
                  </a:lnTo>
                  <a:lnTo>
                    <a:pt x="21399" y="5375"/>
                  </a:lnTo>
                  <a:lnTo>
                    <a:pt x="21399" y="5471"/>
                  </a:lnTo>
                  <a:lnTo>
                    <a:pt x="21375" y="5471"/>
                  </a:lnTo>
                  <a:lnTo>
                    <a:pt x="21375" y="5543"/>
                  </a:lnTo>
                  <a:lnTo>
                    <a:pt x="21326" y="5543"/>
                  </a:lnTo>
                  <a:lnTo>
                    <a:pt x="21326" y="5664"/>
                  </a:lnTo>
                  <a:lnTo>
                    <a:pt x="21278" y="5664"/>
                  </a:lnTo>
                  <a:lnTo>
                    <a:pt x="21278" y="5736"/>
                  </a:lnTo>
                  <a:lnTo>
                    <a:pt x="21254" y="5736"/>
                  </a:lnTo>
                  <a:lnTo>
                    <a:pt x="21254" y="5832"/>
                  </a:lnTo>
                  <a:lnTo>
                    <a:pt x="21206" y="5832"/>
                  </a:lnTo>
                  <a:lnTo>
                    <a:pt x="21206" y="5905"/>
                  </a:lnTo>
                  <a:lnTo>
                    <a:pt x="21158" y="5905"/>
                  </a:lnTo>
                  <a:lnTo>
                    <a:pt x="21158" y="5977"/>
                  </a:lnTo>
                  <a:lnTo>
                    <a:pt x="21134" y="5977"/>
                  </a:lnTo>
                  <a:lnTo>
                    <a:pt x="21134" y="6073"/>
                  </a:lnTo>
                  <a:lnTo>
                    <a:pt x="21085" y="6073"/>
                  </a:lnTo>
                  <a:lnTo>
                    <a:pt x="21085" y="6146"/>
                  </a:lnTo>
                  <a:lnTo>
                    <a:pt x="21037" y="6146"/>
                  </a:lnTo>
                  <a:lnTo>
                    <a:pt x="21037" y="6266"/>
                  </a:lnTo>
                  <a:lnTo>
                    <a:pt x="21013" y="6266"/>
                  </a:lnTo>
                  <a:lnTo>
                    <a:pt x="21013" y="6338"/>
                  </a:lnTo>
                  <a:lnTo>
                    <a:pt x="20965" y="6338"/>
                  </a:lnTo>
                  <a:lnTo>
                    <a:pt x="20965" y="6435"/>
                  </a:lnTo>
                  <a:lnTo>
                    <a:pt x="20917" y="6435"/>
                  </a:lnTo>
                  <a:lnTo>
                    <a:pt x="20917" y="6555"/>
                  </a:lnTo>
                  <a:lnTo>
                    <a:pt x="20893" y="6555"/>
                  </a:lnTo>
                  <a:lnTo>
                    <a:pt x="20893" y="6628"/>
                  </a:lnTo>
                  <a:lnTo>
                    <a:pt x="20844" y="6628"/>
                  </a:lnTo>
                  <a:lnTo>
                    <a:pt x="20844" y="6700"/>
                  </a:lnTo>
                  <a:lnTo>
                    <a:pt x="20796" y="6700"/>
                  </a:lnTo>
                  <a:lnTo>
                    <a:pt x="20796" y="6796"/>
                  </a:lnTo>
                  <a:lnTo>
                    <a:pt x="20772" y="6796"/>
                  </a:lnTo>
                  <a:lnTo>
                    <a:pt x="20772" y="6917"/>
                  </a:lnTo>
                  <a:lnTo>
                    <a:pt x="20724" y="6917"/>
                  </a:lnTo>
                  <a:lnTo>
                    <a:pt x="20724" y="6989"/>
                  </a:lnTo>
                  <a:lnTo>
                    <a:pt x="20676" y="6989"/>
                  </a:lnTo>
                  <a:lnTo>
                    <a:pt x="20676" y="7061"/>
                  </a:lnTo>
                  <a:lnTo>
                    <a:pt x="20652" y="7061"/>
                  </a:lnTo>
                  <a:lnTo>
                    <a:pt x="20652" y="7158"/>
                  </a:lnTo>
                  <a:lnTo>
                    <a:pt x="20603" y="7158"/>
                  </a:lnTo>
                  <a:lnTo>
                    <a:pt x="20603" y="7278"/>
                  </a:lnTo>
                  <a:lnTo>
                    <a:pt x="20555" y="7278"/>
                  </a:lnTo>
                  <a:lnTo>
                    <a:pt x="20555" y="7351"/>
                  </a:lnTo>
                  <a:lnTo>
                    <a:pt x="20531" y="7351"/>
                  </a:lnTo>
                  <a:lnTo>
                    <a:pt x="20531" y="7423"/>
                  </a:lnTo>
                  <a:lnTo>
                    <a:pt x="20483" y="7423"/>
                  </a:lnTo>
                  <a:lnTo>
                    <a:pt x="20483" y="7519"/>
                  </a:lnTo>
                  <a:lnTo>
                    <a:pt x="20435" y="7519"/>
                  </a:lnTo>
                  <a:lnTo>
                    <a:pt x="20435" y="7640"/>
                  </a:lnTo>
                  <a:lnTo>
                    <a:pt x="20411" y="7640"/>
                  </a:lnTo>
                  <a:lnTo>
                    <a:pt x="20411" y="7712"/>
                  </a:lnTo>
                  <a:lnTo>
                    <a:pt x="20363" y="7712"/>
                  </a:lnTo>
                  <a:lnTo>
                    <a:pt x="20363" y="7784"/>
                  </a:lnTo>
                  <a:lnTo>
                    <a:pt x="20314" y="7784"/>
                  </a:lnTo>
                  <a:lnTo>
                    <a:pt x="20314" y="7881"/>
                  </a:lnTo>
                  <a:lnTo>
                    <a:pt x="20290" y="7881"/>
                  </a:lnTo>
                  <a:lnTo>
                    <a:pt x="20290" y="8001"/>
                  </a:lnTo>
                  <a:lnTo>
                    <a:pt x="20242" y="8001"/>
                  </a:lnTo>
                  <a:lnTo>
                    <a:pt x="20242" y="8073"/>
                  </a:lnTo>
                  <a:lnTo>
                    <a:pt x="20194" y="8073"/>
                  </a:lnTo>
                  <a:lnTo>
                    <a:pt x="20194" y="8146"/>
                  </a:lnTo>
                  <a:lnTo>
                    <a:pt x="20170" y="8146"/>
                  </a:lnTo>
                  <a:lnTo>
                    <a:pt x="20170" y="8242"/>
                  </a:lnTo>
                  <a:lnTo>
                    <a:pt x="20122" y="8242"/>
                  </a:lnTo>
                  <a:lnTo>
                    <a:pt x="20122" y="8363"/>
                  </a:lnTo>
                  <a:lnTo>
                    <a:pt x="20073" y="8363"/>
                  </a:lnTo>
                  <a:lnTo>
                    <a:pt x="20073" y="8435"/>
                  </a:lnTo>
                  <a:lnTo>
                    <a:pt x="20049" y="8435"/>
                  </a:lnTo>
                  <a:lnTo>
                    <a:pt x="20049" y="8507"/>
                  </a:lnTo>
                  <a:lnTo>
                    <a:pt x="20001" y="8507"/>
                  </a:lnTo>
                  <a:lnTo>
                    <a:pt x="20001" y="8628"/>
                  </a:lnTo>
                  <a:lnTo>
                    <a:pt x="19953" y="8628"/>
                  </a:lnTo>
                  <a:lnTo>
                    <a:pt x="19953" y="8724"/>
                  </a:lnTo>
                  <a:lnTo>
                    <a:pt x="19929" y="8724"/>
                  </a:lnTo>
                  <a:lnTo>
                    <a:pt x="19929" y="8845"/>
                  </a:lnTo>
                  <a:lnTo>
                    <a:pt x="19881" y="8845"/>
                  </a:lnTo>
                  <a:lnTo>
                    <a:pt x="19881" y="8917"/>
                  </a:lnTo>
                  <a:lnTo>
                    <a:pt x="19832" y="8917"/>
                  </a:lnTo>
                  <a:lnTo>
                    <a:pt x="19832" y="9037"/>
                  </a:lnTo>
                  <a:lnTo>
                    <a:pt x="19808" y="9037"/>
                  </a:lnTo>
                  <a:lnTo>
                    <a:pt x="19808" y="9110"/>
                  </a:lnTo>
                  <a:lnTo>
                    <a:pt x="19760" y="9110"/>
                  </a:lnTo>
                  <a:lnTo>
                    <a:pt x="19760" y="9206"/>
                  </a:lnTo>
                  <a:lnTo>
                    <a:pt x="19712" y="9206"/>
                  </a:lnTo>
                  <a:lnTo>
                    <a:pt x="19712" y="9327"/>
                  </a:lnTo>
                  <a:lnTo>
                    <a:pt x="19688" y="9327"/>
                  </a:lnTo>
                  <a:lnTo>
                    <a:pt x="19688" y="9399"/>
                  </a:lnTo>
                  <a:lnTo>
                    <a:pt x="19640" y="9399"/>
                  </a:lnTo>
                  <a:lnTo>
                    <a:pt x="19640" y="9519"/>
                  </a:lnTo>
                  <a:lnTo>
                    <a:pt x="19591" y="9519"/>
                  </a:lnTo>
                  <a:lnTo>
                    <a:pt x="19591" y="9592"/>
                  </a:lnTo>
                  <a:lnTo>
                    <a:pt x="19567" y="9592"/>
                  </a:lnTo>
                  <a:lnTo>
                    <a:pt x="19567" y="9688"/>
                  </a:lnTo>
                  <a:lnTo>
                    <a:pt x="19519" y="9688"/>
                  </a:lnTo>
                  <a:lnTo>
                    <a:pt x="19519" y="9809"/>
                  </a:lnTo>
                  <a:lnTo>
                    <a:pt x="19471" y="9809"/>
                  </a:lnTo>
                  <a:lnTo>
                    <a:pt x="19471" y="9881"/>
                  </a:lnTo>
                  <a:lnTo>
                    <a:pt x="19447" y="9881"/>
                  </a:lnTo>
                  <a:lnTo>
                    <a:pt x="19447" y="10001"/>
                  </a:lnTo>
                  <a:lnTo>
                    <a:pt x="19399" y="10001"/>
                  </a:lnTo>
                  <a:lnTo>
                    <a:pt x="19399" y="10074"/>
                  </a:lnTo>
                  <a:lnTo>
                    <a:pt x="19350" y="10074"/>
                  </a:lnTo>
                  <a:lnTo>
                    <a:pt x="19350" y="10194"/>
                  </a:lnTo>
                  <a:lnTo>
                    <a:pt x="19326" y="10194"/>
                  </a:lnTo>
                  <a:lnTo>
                    <a:pt x="19326" y="10290"/>
                  </a:lnTo>
                  <a:lnTo>
                    <a:pt x="19278" y="10290"/>
                  </a:lnTo>
                  <a:lnTo>
                    <a:pt x="19278" y="10363"/>
                  </a:lnTo>
                  <a:lnTo>
                    <a:pt x="19230" y="10363"/>
                  </a:lnTo>
                  <a:lnTo>
                    <a:pt x="19230" y="10483"/>
                  </a:lnTo>
                  <a:lnTo>
                    <a:pt x="19206" y="10483"/>
                  </a:lnTo>
                  <a:lnTo>
                    <a:pt x="19206" y="10556"/>
                  </a:lnTo>
                  <a:lnTo>
                    <a:pt x="19158" y="10556"/>
                  </a:lnTo>
                  <a:lnTo>
                    <a:pt x="19158" y="10676"/>
                  </a:lnTo>
                  <a:lnTo>
                    <a:pt x="19109" y="10676"/>
                  </a:lnTo>
                  <a:lnTo>
                    <a:pt x="19109" y="10772"/>
                  </a:lnTo>
                  <a:lnTo>
                    <a:pt x="19085" y="10772"/>
                  </a:lnTo>
                  <a:lnTo>
                    <a:pt x="19085" y="10893"/>
                  </a:lnTo>
                  <a:lnTo>
                    <a:pt x="19037" y="10893"/>
                  </a:lnTo>
                  <a:lnTo>
                    <a:pt x="19037" y="10965"/>
                  </a:lnTo>
                  <a:lnTo>
                    <a:pt x="18989" y="10965"/>
                  </a:lnTo>
                  <a:lnTo>
                    <a:pt x="18989" y="11086"/>
                  </a:lnTo>
                  <a:lnTo>
                    <a:pt x="18965" y="11086"/>
                  </a:lnTo>
                  <a:lnTo>
                    <a:pt x="18965" y="11158"/>
                  </a:lnTo>
                  <a:lnTo>
                    <a:pt x="18917" y="11158"/>
                  </a:lnTo>
                  <a:lnTo>
                    <a:pt x="18917" y="11278"/>
                  </a:lnTo>
                  <a:lnTo>
                    <a:pt x="18868" y="11278"/>
                  </a:lnTo>
                  <a:lnTo>
                    <a:pt x="18868" y="11399"/>
                  </a:lnTo>
                  <a:lnTo>
                    <a:pt x="18844" y="11399"/>
                  </a:lnTo>
                  <a:lnTo>
                    <a:pt x="18844" y="11495"/>
                  </a:lnTo>
                  <a:lnTo>
                    <a:pt x="18796" y="11495"/>
                  </a:lnTo>
                  <a:lnTo>
                    <a:pt x="18796" y="11616"/>
                  </a:lnTo>
                  <a:lnTo>
                    <a:pt x="18748" y="11616"/>
                  </a:lnTo>
                  <a:lnTo>
                    <a:pt x="18748" y="11688"/>
                  </a:lnTo>
                  <a:lnTo>
                    <a:pt x="18724" y="11688"/>
                  </a:lnTo>
                  <a:lnTo>
                    <a:pt x="18724" y="11809"/>
                  </a:lnTo>
                  <a:lnTo>
                    <a:pt x="18676" y="11809"/>
                  </a:lnTo>
                  <a:lnTo>
                    <a:pt x="18676" y="11929"/>
                  </a:lnTo>
                  <a:lnTo>
                    <a:pt x="18627" y="11929"/>
                  </a:lnTo>
                  <a:lnTo>
                    <a:pt x="18627" y="12001"/>
                  </a:lnTo>
                  <a:lnTo>
                    <a:pt x="18603" y="12001"/>
                  </a:lnTo>
                  <a:lnTo>
                    <a:pt x="18603" y="12122"/>
                  </a:lnTo>
                  <a:lnTo>
                    <a:pt x="18555" y="12122"/>
                  </a:lnTo>
                  <a:lnTo>
                    <a:pt x="18555" y="12218"/>
                  </a:lnTo>
                  <a:lnTo>
                    <a:pt x="18507" y="12218"/>
                  </a:lnTo>
                  <a:lnTo>
                    <a:pt x="18507" y="12339"/>
                  </a:lnTo>
                  <a:lnTo>
                    <a:pt x="18483" y="12339"/>
                  </a:lnTo>
                  <a:lnTo>
                    <a:pt x="18483" y="12459"/>
                  </a:lnTo>
                  <a:lnTo>
                    <a:pt x="18435" y="12459"/>
                  </a:lnTo>
                  <a:lnTo>
                    <a:pt x="18435" y="12532"/>
                  </a:lnTo>
                  <a:lnTo>
                    <a:pt x="18387" y="12532"/>
                  </a:lnTo>
                  <a:lnTo>
                    <a:pt x="18387" y="12652"/>
                  </a:lnTo>
                  <a:lnTo>
                    <a:pt x="18362" y="12652"/>
                  </a:lnTo>
                  <a:lnTo>
                    <a:pt x="18362" y="12724"/>
                  </a:lnTo>
                  <a:lnTo>
                    <a:pt x="18314" y="12724"/>
                  </a:lnTo>
                  <a:lnTo>
                    <a:pt x="18314" y="12845"/>
                  </a:lnTo>
                  <a:lnTo>
                    <a:pt x="18266" y="12845"/>
                  </a:lnTo>
                  <a:lnTo>
                    <a:pt x="18266" y="12965"/>
                  </a:lnTo>
                  <a:lnTo>
                    <a:pt x="18242" y="12965"/>
                  </a:lnTo>
                  <a:lnTo>
                    <a:pt x="18242" y="13062"/>
                  </a:lnTo>
                  <a:lnTo>
                    <a:pt x="18194" y="13062"/>
                  </a:lnTo>
                  <a:lnTo>
                    <a:pt x="18194" y="13182"/>
                  </a:lnTo>
                  <a:lnTo>
                    <a:pt x="18146" y="13182"/>
                  </a:lnTo>
                  <a:lnTo>
                    <a:pt x="18146" y="13303"/>
                  </a:lnTo>
                  <a:lnTo>
                    <a:pt x="18121" y="13303"/>
                  </a:lnTo>
                  <a:lnTo>
                    <a:pt x="18121" y="13375"/>
                  </a:lnTo>
                  <a:lnTo>
                    <a:pt x="18073" y="13375"/>
                  </a:lnTo>
                  <a:lnTo>
                    <a:pt x="18073" y="13495"/>
                  </a:lnTo>
                  <a:lnTo>
                    <a:pt x="18025" y="13495"/>
                  </a:lnTo>
                  <a:lnTo>
                    <a:pt x="18025" y="13616"/>
                  </a:lnTo>
                  <a:lnTo>
                    <a:pt x="18001" y="13616"/>
                  </a:lnTo>
                  <a:lnTo>
                    <a:pt x="18001" y="13736"/>
                  </a:lnTo>
                  <a:lnTo>
                    <a:pt x="17953" y="13736"/>
                  </a:lnTo>
                  <a:lnTo>
                    <a:pt x="17953" y="13809"/>
                  </a:lnTo>
                  <a:lnTo>
                    <a:pt x="17905" y="13809"/>
                  </a:lnTo>
                  <a:lnTo>
                    <a:pt x="17905" y="13929"/>
                  </a:lnTo>
                  <a:lnTo>
                    <a:pt x="17880" y="13929"/>
                  </a:lnTo>
                  <a:lnTo>
                    <a:pt x="17880" y="14050"/>
                  </a:lnTo>
                  <a:lnTo>
                    <a:pt x="17832" y="14050"/>
                  </a:lnTo>
                  <a:lnTo>
                    <a:pt x="17832" y="14170"/>
                  </a:lnTo>
                  <a:lnTo>
                    <a:pt x="17784" y="14170"/>
                  </a:lnTo>
                  <a:lnTo>
                    <a:pt x="17784" y="14291"/>
                  </a:lnTo>
                  <a:lnTo>
                    <a:pt x="17760" y="14291"/>
                  </a:lnTo>
                  <a:lnTo>
                    <a:pt x="17760" y="14387"/>
                  </a:lnTo>
                  <a:lnTo>
                    <a:pt x="17712" y="14387"/>
                  </a:lnTo>
                  <a:lnTo>
                    <a:pt x="17712" y="14508"/>
                  </a:lnTo>
                  <a:lnTo>
                    <a:pt x="17664" y="14508"/>
                  </a:lnTo>
                  <a:lnTo>
                    <a:pt x="17664" y="14628"/>
                  </a:lnTo>
                  <a:lnTo>
                    <a:pt x="17639" y="14628"/>
                  </a:lnTo>
                  <a:lnTo>
                    <a:pt x="17639" y="14749"/>
                  </a:lnTo>
                  <a:lnTo>
                    <a:pt x="17591" y="14749"/>
                  </a:lnTo>
                  <a:lnTo>
                    <a:pt x="17591" y="14821"/>
                  </a:lnTo>
                  <a:lnTo>
                    <a:pt x="17543" y="14821"/>
                  </a:lnTo>
                  <a:lnTo>
                    <a:pt x="17543" y="14941"/>
                  </a:lnTo>
                  <a:lnTo>
                    <a:pt x="17519" y="14941"/>
                  </a:lnTo>
                  <a:lnTo>
                    <a:pt x="17519" y="15062"/>
                  </a:lnTo>
                  <a:lnTo>
                    <a:pt x="17471" y="15062"/>
                  </a:lnTo>
                  <a:lnTo>
                    <a:pt x="17471" y="15182"/>
                  </a:lnTo>
                  <a:lnTo>
                    <a:pt x="17423" y="15182"/>
                  </a:lnTo>
                  <a:lnTo>
                    <a:pt x="17423" y="15255"/>
                  </a:lnTo>
                  <a:lnTo>
                    <a:pt x="17399" y="15255"/>
                  </a:lnTo>
                  <a:lnTo>
                    <a:pt x="17399" y="15375"/>
                  </a:lnTo>
                  <a:lnTo>
                    <a:pt x="17350" y="15375"/>
                  </a:lnTo>
                  <a:lnTo>
                    <a:pt x="17350" y="15496"/>
                  </a:lnTo>
                  <a:lnTo>
                    <a:pt x="17302" y="15496"/>
                  </a:lnTo>
                  <a:lnTo>
                    <a:pt x="17302" y="15616"/>
                  </a:lnTo>
                  <a:lnTo>
                    <a:pt x="17278" y="15616"/>
                  </a:lnTo>
                  <a:lnTo>
                    <a:pt x="17278" y="15737"/>
                  </a:lnTo>
                  <a:lnTo>
                    <a:pt x="17230" y="15737"/>
                  </a:lnTo>
                  <a:lnTo>
                    <a:pt x="17230" y="15857"/>
                  </a:lnTo>
                  <a:lnTo>
                    <a:pt x="17182" y="15857"/>
                  </a:lnTo>
                  <a:lnTo>
                    <a:pt x="17182" y="15978"/>
                  </a:lnTo>
                  <a:lnTo>
                    <a:pt x="17158" y="15978"/>
                  </a:lnTo>
                  <a:lnTo>
                    <a:pt x="17158" y="16098"/>
                  </a:lnTo>
                  <a:lnTo>
                    <a:pt x="17109" y="16098"/>
                  </a:lnTo>
                  <a:lnTo>
                    <a:pt x="17109" y="16219"/>
                  </a:lnTo>
                  <a:lnTo>
                    <a:pt x="17061" y="16219"/>
                  </a:lnTo>
                  <a:lnTo>
                    <a:pt x="17061" y="16339"/>
                  </a:lnTo>
                  <a:lnTo>
                    <a:pt x="17037" y="16339"/>
                  </a:lnTo>
                  <a:lnTo>
                    <a:pt x="17037" y="16435"/>
                  </a:lnTo>
                  <a:lnTo>
                    <a:pt x="16989" y="16435"/>
                  </a:lnTo>
                  <a:lnTo>
                    <a:pt x="16989" y="16556"/>
                  </a:lnTo>
                  <a:lnTo>
                    <a:pt x="16941" y="16556"/>
                  </a:lnTo>
                  <a:lnTo>
                    <a:pt x="16941" y="16676"/>
                  </a:lnTo>
                  <a:lnTo>
                    <a:pt x="16917" y="16676"/>
                  </a:lnTo>
                  <a:lnTo>
                    <a:pt x="16917" y="16797"/>
                  </a:lnTo>
                  <a:lnTo>
                    <a:pt x="16868" y="16797"/>
                  </a:lnTo>
                  <a:lnTo>
                    <a:pt x="16868" y="16917"/>
                  </a:lnTo>
                  <a:lnTo>
                    <a:pt x="16820" y="16917"/>
                  </a:lnTo>
                  <a:lnTo>
                    <a:pt x="16820" y="17038"/>
                  </a:lnTo>
                  <a:lnTo>
                    <a:pt x="16796" y="17038"/>
                  </a:lnTo>
                  <a:lnTo>
                    <a:pt x="16796" y="17158"/>
                  </a:lnTo>
                  <a:lnTo>
                    <a:pt x="16748" y="17158"/>
                  </a:lnTo>
                  <a:lnTo>
                    <a:pt x="16748" y="17279"/>
                  </a:lnTo>
                  <a:lnTo>
                    <a:pt x="16700" y="17279"/>
                  </a:lnTo>
                  <a:lnTo>
                    <a:pt x="16700" y="17399"/>
                  </a:lnTo>
                  <a:lnTo>
                    <a:pt x="16676" y="17399"/>
                  </a:lnTo>
                  <a:lnTo>
                    <a:pt x="16676" y="17520"/>
                  </a:lnTo>
                  <a:lnTo>
                    <a:pt x="16627" y="17520"/>
                  </a:lnTo>
                  <a:lnTo>
                    <a:pt x="16627" y="17640"/>
                  </a:lnTo>
                  <a:lnTo>
                    <a:pt x="16579" y="17640"/>
                  </a:lnTo>
                  <a:lnTo>
                    <a:pt x="16579" y="17761"/>
                  </a:lnTo>
                  <a:lnTo>
                    <a:pt x="16555" y="17761"/>
                  </a:lnTo>
                  <a:lnTo>
                    <a:pt x="16555" y="17881"/>
                  </a:lnTo>
                  <a:lnTo>
                    <a:pt x="16507" y="17881"/>
                  </a:lnTo>
                  <a:lnTo>
                    <a:pt x="16507" y="18002"/>
                  </a:lnTo>
                  <a:lnTo>
                    <a:pt x="16459" y="18002"/>
                  </a:lnTo>
                  <a:lnTo>
                    <a:pt x="16459" y="18122"/>
                  </a:lnTo>
                  <a:lnTo>
                    <a:pt x="16435" y="18122"/>
                  </a:lnTo>
                  <a:lnTo>
                    <a:pt x="16435" y="18243"/>
                  </a:lnTo>
                  <a:lnTo>
                    <a:pt x="16386" y="18243"/>
                  </a:lnTo>
                  <a:lnTo>
                    <a:pt x="16386" y="18363"/>
                  </a:lnTo>
                  <a:lnTo>
                    <a:pt x="16338" y="18363"/>
                  </a:lnTo>
                  <a:lnTo>
                    <a:pt x="16338" y="18484"/>
                  </a:lnTo>
                  <a:lnTo>
                    <a:pt x="16314" y="18484"/>
                  </a:lnTo>
                  <a:lnTo>
                    <a:pt x="16314" y="18604"/>
                  </a:lnTo>
                  <a:lnTo>
                    <a:pt x="16266" y="18604"/>
                  </a:lnTo>
                  <a:lnTo>
                    <a:pt x="16266" y="18749"/>
                  </a:lnTo>
                  <a:lnTo>
                    <a:pt x="16218" y="18749"/>
                  </a:lnTo>
                  <a:lnTo>
                    <a:pt x="16218" y="18869"/>
                  </a:lnTo>
                  <a:lnTo>
                    <a:pt x="16194" y="18869"/>
                  </a:lnTo>
                  <a:lnTo>
                    <a:pt x="16194" y="18990"/>
                  </a:lnTo>
                  <a:lnTo>
                    <a:pt x="16145" y="18990"/>
                  </a:lnTo>
                  <a:lnTo>
                    <a:pt x="16145" y="19110"/>
                  </a:lnTo>
                  <a:lnTo>
                    <a:pt x="16097" y="19110"/>
                  </a:lnTo>
                  <a:lnTo>
                    <a:pt x="16097" y="19231"/>
                  </a:lnTo>
                  <a:lnTo>
                    <a:pt x="16073" y="19231"/>
                  </a:lnTo>
                  <a:lnTo>
                    <a:pt x="16073" y="19351"/>
                  </a:lnTo>
                  <a:lnTo>
                    <a:pt x="16025" y="19351"/>
                  </a:lnTo>
                  <a:lnTo>
                    <a:pt x="16025" y="19472"/>
                  </a:lnTo>
                  <a:lnTo>
                    <a:pt x="15977" y="19472"/>
                  </a:lnTo>
                  <a:lnTo>
                    <a:pt x="15977" y="19640"/>
                  </a:lnTo>
                  <a:lnTo>
                    <a:pt x="15953" y="19640"/>
                  </a:lnTo>
                  <a:lnTo>
                    <a:pt x="15953" y="19761"/>
                  </a:lnTo>
                  <a:lnTo>
                    <a:pt x="15904" y="19761"/>
                  </a:lnTo>
                  <a:lnTo>
                    <a:pt x="15904" y="19881"/>
                  </a:lnTo>
                  <a:lnTo>
                    <a:pt x="15856" y="19881"/>
                  </a:lnTo>
                  <a:lnTo>
                    <a:pt x="15856" y="20002"/>
                  </a:lnTo>
                  <a:lnTo>
                    <a:pt x="15832" y="20002"/>
                  </a:lnTo>
                  <a:lnTo>
                    <a:pt x="15832" y="20122"/>
                  </a:lnTo>
                  <a:lnTo>
                    <a:pt x="15784" y="20122"/>
                  </a:lnTo>
                  <a:lnTo>
                    <a:pt x="15784" y="20291"/>
                  </a:lnTo>
                  <a:lnTo>
                    <a:pt x="15736" y="20291"/>
                  </a:lnTo>
                  <a:lnTo>
                    <a:pt x="15736" y="20411"/>
                  </a:lnTo>
                  <a:lnTo>
                    <a:pt x="15712" y="20411"/>
                  </a:lnTo>
                  <a:lnTo>
                    <a:pt x="15712" y="20484"/>
                  </a:lnTo>
                  <a:lnTo>
                    <a:pt x="15663" y="20484"/>
                  </a:lnTo>
                  <a:lnTo>
                    <a:pt x="15663" y="20604"/>
                  </a:lnTo>
                  <a:lnTo>
                    <a:pt x="15615" y="20604"/>
                  </a:lnTo>
                  <a:lnTo>
                    <a:pt x="15615" y="20725"/>
                  </a:lnTo>
                  <a:lnTo>
                    <a:pt x="15591" y="20725"/>
                  </a:lnTo>
                  <a:lnTo>
                    <a:pt x="15591" y="20845"/>
                  </a:lnTo>
                  <a:lnTo>
                    <a:pt x="15543" y="20845"/>
                  </a:lnTo>
                  <a:lnTo>
                    <a:pt x="15543" y="20966"/>
                  </a:lnTo>
                  <a:lnTo>
                    <a:pt x="15495" y="20966"/>
                  </a:lnTo>
                  <a:lnTo>
                    <a:pt x="15495" y="21086"/>
                  </a:lnTo>
                  <a:lnTo>
                    <a:pt x="15471" y="21086"/>
                  </a:lnTo>
                  <a:lnTo>
                    <a:pt x="15471" y="21207"/>
                  </a:lnTo>
                  <a:lnTo>
                    <a:pt x="15423" y="21207"/>
                  </a:lnTo>
                  <a:lnTo>
                    <a:pt x="15423" y="21279"/>
                  </a:lnTo>
                  <a:lnTo>
                    <a:pt x="15374" y="21279"/>
                  </a:lnTo>
                  <a:lnTo>
                    <a:pt x="15374" y="21399"/>
                  </a:lnTo>
                  <a:lnTo>
                    <a:pt x="15350" y="21399"/>
                  </a:lnTo>
                  <a:lnTo>
                    <a:pt x="15350" y="21520"/>
                  </a:lnTo>
                  <a:lnTo>
                    <a:pt x="15302" y="21520"/>
                  </a:lnTo>
                  <a:lnTo>
                    <a:pt x="15302" y="21640"/>
                  </a:lnTo>
                  <a:lnTo>
                    <a:pt x="15254" y="21640"/>
                  </a:lnTo>
                  <a:lnTo>
                    <a:pt x="15254" y="21761"/>
                  </a:lnTo>
                  <a:lnTo>
                    <a:pt x="15230" y="21761"/>
                  </a:lnTo>
                  <a:lnTo>
                    <a:pt x="15230" y="21857"/>
                  </a:lnTo>
                  <a:lnTo>
                    <a:pt x="15182" y="21857"/>
                  </a:lnTo>
                  <a:lnTo>
                    <a:pt x="15182" y="21978"/>
                  </a:lnTo>
                  <a:lnTo>
                    <a:pt x="15133" y="21978"/>
                  </a:lnTo>
                  <a:lnTo>
                    <a:pt x="15133" y="22050"/>
                  </a:lnTo>
                  <a:lnTo>
                    <a:pt x="15109" y="22050"/>
                  </a:lnTo>
                  <a:lnTo>
                    <a:pt x="15109" y="22171"/>
                  </a:lnTo>
                  <a:lnTo>
                    <a:pt x="15061" y="22171"/>
                  </a:lnTo>
                  <a:lnTo>
                    <a:pt x="15061" y="22243"/>
                  </a:lnTo>
                  <a:lnTo>
                    <a:pt x="15013" y="22243"/>
                  </a:lnTo>
                  <a:lnTo>
                    <a:pt x="15013" y="22363"/>
                  </a:lnTo>
                  <a:lnTo>
                    <a:pt x="14989" y="22363"/>
                  </a:lnTo>
                  <a:lnTo>
                    <a:pt x="14989" y="22460"/>
                  </a:lnTo>
                  <a:lnTo>
                    <a:pt x="14941" y="22460"/>
                  </a:lnTo>
                  <a:lnTo>
                    <a:pt x="14941" y="22580"/>
                  </a:lnTo>
                  <a:lnTo>
                    <a:pt x="14892" y="22580"/>
                  </a:lnTo>
                  <a:lnTo>
                    <a:pt x="14892" y="22653"/>
                  </a:lnTo>
                  <a:lnTo>
                    <a:pt x="14868" y="22653"/>
                  </a:lnTo>
                  <a:lnTo>
                    <a:pt x="14868" y="22773"/>
                  </a:lnTo>
                  <a:lnTo>
                    <a:pt x="14820" y="22773"/>
                  </a:lnTo>
                  <a:lnTo>
                    <a:pt x="14820" y="22845"/>
                  </a:lnTo>
                  <a:lnTo>
                    <a:pt x="14772" y="22845"/>
                  </a:lnTo>
                  <a:lnTo>
                    <a:pt x="14772" y="22966"/>
                  </a:lnTo>
                  <a:lnTo>
                    <a:pt x="14748" y="22966"/>
                  </a:lnTo>
                  <a:lnTo>
                    <a:pt x="14748" y="23062"/>
                  </a:lnTo>
                  <a:lnTo>
                    <a:pt x="14700" y="23062"/>
                  </a:lnTo>
                  <a:lnTo>
                    <a:pt x="14700" y="23183"/>
                  </a:lnTo>
                  <a:lnTo>
                    <a:pt x="14651" y="23183"/>
                  </a:lnTo>
                  <a:lnTo>
                    <a:pt x="14651" y="23255"/>
                  </a:lnTo>
                  <a:lnTo>
                    <a:pt x="14627" y="23255"/>
                  </a:lnTo>
                  <a:lnTo>
                    <a:pt x="14627" y="23376"/>
                  </a:lnTo>
                  <a:lnTo>
                    <a:pt x="14579" y="23376"/>
                  </a:lnTo>
                  <a:lnTo>
                    <a:pt x="14579" y="23496"/>
                  </a:lnTo>
                  <a:lnTo>
                    <a:pt x="14531" y="23496"/>
                  </a:lnTo>
                  <a:lnTo>
                    <a:pt x="14531" y="23568"/>
                  </a:lnTo>
                  <a:lnTo>
                    <a:pt x="14507" y="23568"/>
                  </a:lnTo>
                  <a:lnTo>
                    <a:pt x="14507" y="23665"/>
                  </a:lnTo>
                  <a:lnTo>
                    <a:pt x="14459" y="23665"/>
                  </a:lnTo>
                  <a:lnTo>
                    <a:pt x="14459" y="23737"/>
                  </a:lnTo>
                  <a:lnTo>
                    <a:pt x="14410" y="23737"/>
                  </a:lnTo>
                  <a:lnTo>
                    <a:pt x="14410" y="23809"/>
                  </a:lnTo>
                  <a:lnTo>
                    <a:pt x="14386" y="23809"/>
                  </a:lnTo>
                  <a:lnTo>
                    <a:pt x="14386" y="23930"/>
                  </a:lnTo>
                  <a:lnTo>
                    <a:pt x="14338" y="23930"/>
                  </a:lnTo>
                  <a:lnTo>
                    <a:pt x="14338" y="24026"/>
                  </a:lnTo>
                  <a:lnTo>
                    <a:pt x="14290" y="24026"/>
                  </a:lnTo>
                  <a:lnTo>
                    <a:pt x="14290" y="24098"/>
                  </a:lnTo>
                  <a:lnTo>
                    <a:pt x="14266" y="24098"/>
                  </a:lnTo>
                  <a:lnTo>
                    <a:pt x="14266" y="24171"/>
                  </a:lnTo>
                  <a:lnTo>
                    <a:pt x="14218" y="24171"/>
                  </a:lnTo>
                  <a:lnTo>
                    <a:pt x="14218" y="24267"/>
                  </a:lnTo>
                  <a:lnTo>
                    <a:pt x="14169" y="24267"/>
                  </a:lnTo>
                  <a:lnTo>
                    <a:pt x="14169" y="24388"/>
                  </a:lnTo>
                  <a:lnTo>
                    <a:pt x="14145" y="24388"/>
                  </a:lnTo>
                  <a:lnTo>
                    <a:pt x="14145" y="24460"/>
                  </a:lnTo>
                  <a:lnTo>
                    <a:pt x="14097" y="24460"/>
                  </a:lnTo>
                  <a:lnTo>
                    <a:pt x="14097" y="24532"/>
                  </a:lnTo>
                  <a:lnTo>
                    <a:pt x="14049" y="24532"/>
                  </a:lnTo>
                  <a:lnTo>
                    <a:pt x="14049" y="24629"/>
                  </a:lnTo>
                  <a:lnTo>
                    <a:pt x="14025" y="24629"/>
                  </a:lnTo>
                  <a:lnTo>
                    <a:pt x="14025" y="24701"/>
                  </a:lnTo>
                  <a:lnTo>
                    <a:pt x="13977" y="24701"/>
                  </a:lnTo>
                  <a:lnTo>
                    <a:pt x="13977" y="24821"/>
                  </a:lnTo>
                  <a:lnTo>
                    <a:pt x="13928" y="24821"/>
                  </a:lnTo>
                  <a:lnTo>
                    <a:pt x="13928" y="24894"/>
                  </a:lnTo>
                  <a:lnTo>
                    <a:pt x="13904" y="24894"/>
                  </a:lnTo>
                  <a:lnTo>
                    <a:pt x="13904" y="24990"/>
                  </a:lnTo>
                  <a:lnTo>
                    <a:pt x="13856" y="24990"/>
                  </a:lnTo>
                  <a:lnTo>
                    <a:pt x="13856" y="25062"/>
                  </a:lnTo>
                  <a:lnTo>
                    <a:pt x="13808" y="25062"/>
                  </a:lnTo>
                  <a:lnTo>
                    <a:pt x="13808" y="25135"/>
                  </a:lnTo>
                  <a:lnTo>
                    <a:pt x="13784" y="25135"/>
                  </a:lnTo>
                  <a:lnTo>
                    <a:pt x="13784" y="25231"/>
                  </a:lnTo>
                  <a:lnTo>
                    <a:pt x="13736" y="25231"/>
                  </a:lnTo>
                  <a:lnTo>
                    <a:pt x="13736" y="25352"/>
                  </a:lnTo>
                  <a:lnTo>
                    <a:pt x="13687" y="25352"/>
                  </a:lnTo>
                  <a:lnTo>
                    <a:pt x="13687" y="25424"/>
                  </a:lnTo>
                  <a:lnTo>
                    <a:pt x="13663" y="25424"/>
                  </a:lnTo>
                  <a:lnTo>
                    <a:pt x="13663" y="25496"/>
                  </a:lnTo>
                  <a:lnTo>
                    <a:pt x="13615" y="25496"/>
                  </a:lnTo>
                  <a:lnTo>
                    <a:pt x="13615" y="25544"/>
                  </a:lnTo>
                  <a:lnTo>
                    <a:pt x="13567" y="25544"/>
                  </a:lnTo>
                  <a:lnTo>
                    <a:pt x="13567" y="25617"/>
                  </a:lnTo>
                  <a:lnTo>
                    <a:pt x="13543" y="25617"/>
                  </a:lnTo>
                  <a:lnTo>
                    <a:pt x="13543" y="25713"/>
                  </a:lnTo>
                  <a:lnTo>
                    <a:pt x="13495" y="25713"/>
                  </a:lnTo>
                  <a:lnTo>
                    <a:pt x="13495" y="25785"/>
                  </a:lnTo>
                  <a:lnTo>
                    <a:pt x="13446" y="25785"/>
                  </a:lnTo>
                  <a:lnTo>
                    <a:pt x="13446" y="25858"/>
                  </a:lnTo>
                  <a:lnTo>
                    <a:pt x="13422" y="25858"/>
                  </a:lnTo>
                  <a:lnTo>
                    <a:pt x="13422" y="25954"/>
                  </a:lnTo>
                  <a:lnTo>
                    <a:pt x="13374" y="25954"/>
                  </a:lnTo>
                  <a:lnTo>
                    <a:pt x="13374" y="26026"/>
                  </a:lnTo>
                  <a:lnTo>
                    <a:pt x="13326" y="26026"/>
                  </a:lnTo>
                  <a:lnTo>
                    <a:pt x="13326" y="26099"/>
                  </a:lnTo>
                  <a:lnTo>
                    <a:pt x="13302" y="26099"/>
                  </a:lnTo>
                  <a:lnTo>
                    <a:pt x="13302" y="26195"/>
                  </a:lnTo>
                  <a:lnTo>
                    <a:pt x="13254" y="26195"/>
                  </a:lnTo>
                  <a:lnTo>
                    <a:pt x="13254" y="26267"/>
                  </a:lnTo>
                  <a:lnTo>
                    <a:pt x="13206" y="26267"/>
                  </a:lnTo>
                  <a:lnTo>
                    <a:pt x="13206" y="26340"/>
                  </a:lnTo>
                  <a:lnTo>
                    <a:pt x="13181" y="26340"/>
                  </a:lnTo>
                  <a:lnTo>
                    <a:pt x="13181" y="26436"/>
                  </a:lnTo>
                  <a:lnTo>
                    <a:pt x="13133" y="26436"/>
                  </a:lnTo>
                  <a:lnTo>
                    <a:pt x="13133" y="26508"/>
                  </a:lnTo>
                  <a:lnTo>
                    <a:pt x="13085" y="26508"/>
                  </a:lnTo>
                  <a:lnTo>
                    <a:pt x="13085" y="26556"/>
                  </a:lnTo>
                  <a:lnTo>
                    <a:pt x="13061" y="26556"/>
                  </a:lnTo>
                  <a:lnTo>
                    <a:pt x="13061" y="26629"/>
                  </a:lnTo>
                  <a:lnTo>
                    <a:pt x="13013" y="26629"/>
                  </a:lnTo>
                  <a:lnTo>
                    <a:pt x="13013" y="26701"/>
                  </a:lnTo>
                  <a:lnTo>
                    <a:pt x="12965" y="26701"/>
                  </a:lnTo>
                  <a:lnTo>
                    <a:pt x="12965" y="26797"/>
                  </a:lnTo>
                  <a:lnTo>
                    <a:pt x="12940" y="26797"/>
                  </a:lnTo>
                  <a:lnTo>
                    <a:pt x="12940" y="26870"/>
                  </a:lnTo>
                  <a:lnTo>
                    <a:pt x="12892" y="26870"/>
                  </a:lnTo>
                  <a:lnTo>
                    <a:pt x="12892" y="26942"/>
                  </a:lnTo>
                  <a:lnTo>
                    <a:pt x="12844" y="26942"/>
                  </a:lnTo>
                  <a:lnTo>
                    <a:pt x="12844" y="27038"/>
                  </a:lnTo>
                  <a:lnTo>
                    <a:pt x="12820" y="27038"/>
                  </a:lnTo>
                  <a:lnTo>
                    <a:pt x="12820" y="27111"/>
                  </a:lnTo>
                  <a:lnTo>
                    <a:pt x="12772" y="27111"/>
                  </a:lnTo>
                  <a:lnTo>
                    <a:pt x="12772" y="27183"/>
                  </a:lnTo>
                  <a:lnTo>
                    <a:pt x="12724" y="27183"/>
                  </a:lnTo>
                  <a:lnTo>
                    <a:pt x="12724" y="27231"/>
                  </a:lnTo>
                  <a:lnTo>
                    <a:pt x="12699" y="27231"/>
                  </a:lnTo>
                  <a:lnTo>
                    <a:pt x="12699" y="27303"/>
                  </a:lnTo>
                  <a:lnTo>
                    <a:pt x="12651" y="27303"/>
                  </a:lnTo>
                  <a:lnTo>
                    <a:pt x="12651" y="27400"/>
                  </a:lnTo>
                  <a:lnTo>
                    <a:pt x="12603" y="27400"/>
                  </a:lnTo>
                  <a:lnTo>
                    <a:pt x="12603" y="27424"/>
                  </a:lnTo>
                  <a:lnTo>
                    <a:pt x="12579" y="27424"/>
                  </a:lnTo>
                  <a:lnTo>
                    <a:pt x="12579" y="27520"/>
                  </a:lnTo>
                  <a:lnTo>
                    <a:pt x="12531" y="27520"/>
                  </a:lnTo>
                  <a:lnTo>
                    <a:pt x="12531" y="27593"/>
                  </a:lnTo>
                  <a:lnTo>
                    <a:pt x="12483" y="27593"/>
                  </a:lnTo>
                  <a:lnTo>
                    <a:pt x="12483" y="27641"/>
                  </a:lnTo>
                  <a:lnTo>
                    <a:pt x="12458" y="27641"/>
                  </a:lnTo>
                  <a:lnTo>
                    <a:pt x="12458" y="27713"/>
                  </a:lnTo>
                  <a:lnTo>
                    <a:pt x="12410" y="27713"/>
                  </a:lnTo>
                  <a:lnTo>
                    <a:pt x="12410" y="27785"/>
                  </a:lnTo>
                  <a:lnTo>
                    <a:pt x="12362" y="27785"/>
                  </a:lnTo>
                  <a:lnTo>
                    <a:pt x="12362" y="27882"/>
                  </a:lnTo>
                  <a:lnTo>
                    <a:pt x="12338" y="27882"/>
                  </a:lnTo>
                  <a:lnTo>
                    <a:pt x="12338" y="27906"/>
                  </a:lnTo>
                  <a:lnTo>
                    <a:pt x="12290" y="27906"/>
                  </a:lnTo>
                  <a:lnTo>
                    <a:pt x="12290" y="28002"/>
                  </a:lnTo>
                  <a:lnTo>
                    <a:pt x="12242" y="28002"/>
                  </a:lnTo>
                  <a:lnTo>
                    <a:pt x="12242" y="28075"/>
                  </a:lnTo>
                  <a:lnTo>
                    <a:pt x="12218" y="28075"/>
                  </a:lnTo>
                  <a:lnTo>
                    <a:pt x="12218" y="28123"/>
                  </a:lnTo>
                  <a:lnTo>
                    <a:pt x="12169" y="28123"/>
                  </a:lnTo>
                  <a:lnTo>
                    <a:pt x="12169" y="28195"/>
                  </a:lnTo>
                  <a:lnTo>
                    <a:pt x="12121" y="28195"/>
                  </a:lnTo>
                  <a:lnTo>
                    <a:pt x="12121" y="28267"/>
                  </a:lnTo>
                  <a:lnTo>
                    <a:pt x="12097" y="28267"/>
                  </a:lnTo>
                  <a:lnTo>
                    <a:pt x="12097" y="28364"/>
                  </a:lnTo>
                  <a:lnTo>
                    <a:pt x="12049" y="28364"/>
                  </a:lnTo>
                  <a:lnTo>
                    <a:pt x="12049" y="28388"/>
                  </a:lnTo>
                  <a:lnTo>
                    <a:pt x="12001" y="28388"/>
                  </a:lnTo>
                  <a:lnTo>
                    <a:pt x="12001" y="28484"/>
                  </a:lnTo>
                  <a:lnTo>
                    <a:pt x="11977" y="28484"/>
                  </a:lnTo>
                  <a:lnTo>
                    <a:pt x="11977" y="28556"/>
                  </a:lnTo>
                  <a:lnTo>
                    <a:pt x="11928" y="28556"/>
                  </a:lnTo>
                  <a:lnTo>
                    <a:pt x="11928" y="28605"/>
                  </a:lnTo>
                  <a:lnTo>
                    <a:pt x="11880" y="28605"/>
                  </a:lnTo>
                  <a:lnTo>
                    <a:pt x="11880" y="28677"/>
                  </a:lnTo>
                  <a:lnTo>
                    <a:pt x="11856" y="28677"/>
                  </a:lnTo>
                  <a:lnTo>
                    <a:pt x="11856" y="28749"/>
                  </a:lnTo>
                  <a:lnTo>
                    <a:pt x="11808" y="28749"/>
                  </a:lnTo>
                  <a:lnTo>
                    <a:pt x="11808" y="28797"/>
                  </a:lnTo>
                  <a:lnTo>
                    <a:pt x="11760" y="28797"/>
                  </a:lnTo>
                  <a:lnTo>
                    <a:pt x="11760" y="28870"/>
                  </a:lnTo>
                  <a:lnTo>
                    <a:pt x="11736" y="28870"/>
                  </a:lnTo>
                  <a:lnTo>
                    <a:pt x="11736" y="28918"/>
                  </a:lnTo>
                  <a:lnTo>
                    <a:pt x="11687" y="28918"/>
                  </a:lnTo>
                  <a:lnTo>
                    <a:pt x="11687" y="28990"/>
                  </a:lnTo>
                  <a:lnTo>
                    <a:pt x="11639" y="28990"/>
                  </a:lnTo>
                  <a:lnTo>
                    <a:pt x="11639" y="29038"/>
                  </a:lnTo>
                  <a:lnTo>
                    <a:pt x="11615" y="29038"/>
                  </a:lnTo>
                  <a:lnTo>
                    <a:pt x="11615" y="29111"/>
                  </a:lnTo>
                  <a:lnTo>
                    <a:pt x="11567" y="29111"/>
                  </a:lnTo>
                  <a:lnTo>
                    <a:pt x="11567" y="29159"/>
                  </a:lnTo>
                  <a:lnTo>
                    <a:pt x="11519" y="29159"/>
                  </a:lnTo>
                  <a:lnTo>
                    <a:pt x="11519" y="29231"/>
                  </a:lnTo>
                  <a:lnTo>
                    <a:pt x="11495" y="29231"/>
                  </a:lnTo>
                  <a:lnTo>
                    <a:pt x="11495" y="29279"/>
                  </a:lnTo>
                  <a:lnTo>
                    <a:pt x="11446" y="29279"/>
                  </a:lnTo>
                  <a:lnTo>
                    <a:pt x="11446" y="29352"/>
                  </a:lnTo>
                  <a:lnTo>
                    <a:pt x="11398" y="29352"/>
                  </a:lnTo>
                  <a:lnTo>
                    <a:pt x="11398" y="29448"/>
                  </a:lnTo>
                  <a:lnTo>
                    <a:pt x="11374" y="29448"/>
                  </a:lnTo>
                  <a:lnTo>
                    <a:pt x="11374" y="29472"/>
                  </a:lnTo>
                  <a:lnTo>
                    <a:pt x="11326" y="29472"/>
                  </a:lnTo>
                  <a:lnTo>
                    <a:pt x="11326" y="29569"/>
                  </a:lnTo>
                  <a:lnTo>
                    <a:pt x="11278" y="29569"/>
                  </a:lnTo>
                  <a:lnTo>
                    <a:pt x="11278" y="29593"/>
                  </a:lnTo>
                  <a:lnTo>
                    <a:pt x="11254" y="29593"/>
                  </a:lnTo>
                  <a:lnTo>
                    <a:pt x="11254" y="29689"/>
                  </a:lnTo>
                  <a:lnTo>
                    <a:pt x="11205" y="29689"/>
                  </a:lnTo>
                  <a:lnTo>
                    <a:pt x="11205" y="29713"/>
                  </a:lnTo>
                  <a:lnTo>
                    <a:pt x="11157" y="29713"/>
                  </a:lnTo>
                  <a:lnTo>
                    <a:pt x="11157" y="29810"/>
                  </a:lnTo>
                  <a:lnTo>
                    <a:pt x="11133" y="29810"/>
                  </a:lnTo>
                  <a:lnTo>
                    <a:pt x="11133" y="29834"/>
                  </a:lnTo>
                  <a:lnTo>
                    <a:pt x="11085" y="29834"/>
                  </a:lnTo>
                  <a:lnTo>
                    <a:pt x="11085" y="29930"/>
                  </a:lnTo>
                  <a:lnTo>
                    <a:pt x="11037" y="29930"/>
                  </a:lnTo>
                  <a:lnTo>
                    <a:pt x="11037" y="29954"/>
                  </a:lnTo>
                  <a:lnTo>
                    <a:pt x="11013" y="29954"/>
                  </a:lnTo>
                  <a:lnTo>
                    <a:pt x="11013" y="30051"/>
                  </a:lnTo>
                  <a:lnTo>
                    <a:pt x="10964" y="30051"/>
                  </a:lnTo>
                  <a:lnTo>
                    <a:pt x="10964" y="30075"/>
                  </a:lnTo>
                  <a:lnTo>
                    <a:pt x="10916" y="30075"/>
                  </a:lnTo>
                  <a:lnTo>
                    <a:pt x="10916" y="30171"/>
                  </a:lnTo>
                  <a:lnTo>
                    <a:pt x="10892" y="30171"/>
                  </a:lnTo>
                  <a:lnTo>
                    <a:pt x="10892" y="30195"/>
                  </a:lnTo>
                  <a:lnTo>
                    <a:pt x="10844" y="30195"/>
                  </a:lnTo>
                  <a:lnTo>
                    <a:pt x="10844" y="30292"/>
                  </a:lnTo>
                  <a:lnTo>
                    <a:pt x="10796" y="30292"/>
                  </a:lnTo>
                  <a:lnTo>
                    <a:pt x="10796" y="30316"/>
                  </a:lnTo>
                  <a:lnTo>
                    <a:pt x="10772" y="30316"/>
                  </a:lnTo>
                  <a:lnTo>
                    <a:pt x="10772" y="30412"/>
                  </a:lnTo>
                  <a:lnTo>
                    <a:pt x="10723" y="30412"/>
                  </a:lnTo>
                  <a:lnTo>
                    <a:pt x="10723" y="30436"/>
                  </a:lnTo>
                  <a:lnTo>
                    <a:pt x="10675" y="30436"/>
                  </a:lnTo>
                  <a:lnTo>
                    <a:pt x="10675" y="30533"/>
                  </a:lnTo>
                  <a:lnTo>
                    <a:pt x="10651" y="30533"/>
                  </a:lnTo>
                  <a:lnTo>
                    <a:pt x="10651" y="30557"/>
                  </a:lnTo>
                  <a:lnTo>
                    <a:pt x="10603" y="30557"/>
                  </a:lnTo>
                  <a:lnTo>
                    <a:pt x="10603" y="30605"/>
                  </a:lnTo>
                  <a:lnTo>
                    <a:pt x="10555" y="30605"/>
                  </a:lnTo>
                  <a:lnTo>
                    <a:pt x="10555" y="30677"/>
                  </a:lnTo>
                  <a:lnTo>
                    <a:pt x="10531" y="30677"/>
                  </a:lnTo>
                  <a:lnTo>
                    <a:pt x="10531" y="30725"/>
                  </a:lnTo>
                  <a:lnTo>
                    <a:pt x="10482" y="30725"/>
                  </a:lnTo>
                  <a:lnTo>
                    <a:pt x="10482" y="30773"/>
                  </a:lnTo>
                  <a:lnTo>
                    <a:pt x="10434" y="30773"/>
                  </a:lnTo>
                  <a:lnTo>
                    <a:pt x="10434" y="30846"/>
                  </a:lnTo>
                  <a:lnTo>
                    <a:pt x="10410" y="30846"/>
                  </a:lnTo>
                  <a:lnTo>
                    <a:pt x="10410" y="30894"/>
                  </a:lnTo>
                  <a:lnTo>
                    <a:pt x="10362" y="30894"/>
                  </a:lnTo>
                  <a:lnTo>
                    <a:pt x="10362" y="30966"/>
                  </a:lnTo>
                  <a:lnTo>
                    <a:pt x="10314" y="30966"/>
                  </a:lnTo>
                  <a:lnTo>
                    <a:pt x="10314" y="31014"/>
                  </a:lnTo>
                  <a:lnTo>
                    <a:pt x="10290" y="31014"/>
                  </a:lnTo>
                  <a:lnTo>
                    <a:pt x="10290" y="31039"/>
                  </a:lnTo>
                  <a:lnTo>
                    <a:pt x="10242" y="31039"/>
                  </a:lnTo>
                  <a:lnTo>
                    <a:pt x="10242" y="31135"/>
                  </a:lnTo>
                  <a:lnTo>
                    <a:pt x="10193" y="31135"/>
                  </a:lnTo>
                  <a:lnTo>
                    <a:pt x="10193" y="31159"/>
                  </a:lnTo>
                  <a:lnTo>
                    <a:pt x="10169" y="31159"/>
                  </a:lnTo>
                  <a:lnTo>
                    <a:pt x="10169" y="31207"/>
                  </a:lnTo>
                  <a:lnTo>
                    <a:pt x="10121" y="31207"/>
                  </a:lnTo>
                  <a:lnTo>
                    <a:pt x="10121" y="31280"/>
                  </a:lnTo>
                  <a:lnTo>
                    <a:pt x="10073" y="31280"/>
                  </a:lnTo>
                  <a:lnTo>
                    <a:pt x="10073" y="31328"/>
                  </a:lnTo>
                  <a:lnTo>
                    <a:pt x="10049" y="31328"/>
                  </a:lnTo>
                  <a:lnTo>
                    <a:pt x="10049" y="31376"/>
                  </a:lnTo>
                  <a:lnTo>
                    <a:pt x="10001" y="31376"/>
                  </a:lnTo>
                  <a:lnTo>
                    <a:pt x="10001" y="31448"/>
                  </a:lnTo>
                  <a:lnTo>
                    <a:pt x="9952" y="31448"/>
                  </a:lnTo>
                  <a:lnTo>
                    <a:pt x="9952" y="31496"/>
                  </a:lnTo>
                  <a:lnTo>
                    <a:pt x="9928" y="31496"/>
                  </a:lnTo>
                  <a:lnTo>
                    <a:pt x="9928" y="31569"/>
                  </a:lnTo>
                  <a:lnTo>
                    <a:pt x="9880" y="31569"/>
                  </a:lnTo>
                  <a:lnTo>
                    <a:pt x="9880" y="31617"/>
                  </a:lnTo>
                  <a:lnTo>
                    <a:pt x="9832" y="31617"/>
                  </a:lnTo>
                  <a:lnTo>
                    <a:pt x="9832" y="31641"/>
                  </a:lnTo>
                  <a:lnTo>
                    <a:pt x="9808" y="31641"/>
                  </a:lnTo>
                  <a:lnTo>
                    <a:pt x="9808" y="31737"/>
                  </a:lnTo>
                  <a:lnTo>
                    <a:pt x="9760" y="31737"/>
                  </a:lnTo>
                  <a:lnTo>
                    <a:pt x="9760" y="31761"/>
                  </a:lnTo>
                  <a:lnTo>
                    <a:pt x="9711" y="31761"/>
                  </a:lnTo>
                  <a:lnTo>
                    <a:pt x="9711" y="31810"/>
                  </a:lnTo>
                  <a:lnTo>
                    <a:pt x="9687" y="31810"/>
                  </a:lnTo>
                  <a:lnTo>
                    <a:pt x="9687" y="31882"/>
                  </a:lnTo>
                  <a:lnTo>
                    <a:pt x="9639" y="31882"/>
                  </a:lnTo>
                  <a:lnTo>
                    <a:pt x="9639" y="31930"/>
                  </a:lnTo>
                  <a:lnTo>
                    <a:pt x="9591" y="31930"/>
                  </a:lnTo>
                  <a:lnTo>
                    <a:pt x="9591" y="32002"/>
                  </a:lnTo>
                  <a:lnTo>
                    <a:pt x="9567" y="32002"/>
                  </a:lnTo>
                  <a:lnTo>
                    <a:pt x="9567" y="32051"/>
                  </a:lnTo>
                  <a:lnTo>
                    <a:pt x="9519" y="32051"/>
                  </a:lnTo>
                  <a:lnTo>
                    <a:pt x="9519" y="32099"/>
                  </a:lnTo>
                  <a:lnTo>
                    <a:pt x="9470" y="32099"/>
                  </a:lnTo>
                  <a:lnTo>
                    <a:pt x="9470" y="32123"/>
                  </a:lnTo>
                  <a:lnTo>
                    <a:pt x="9446" y="32123"/>
                  </a:lnTo>
                  <a:lnTo>
                    <a:pt x="9446" y="32219"/>
                  </a:lnTo>
                  <a:lnTo>
                    <a:pt x="9398" y="32219"/>
                  </a:lnTo>
                  <a:lnTo>
                    <a:pt x="9398" y="32243"/>
                  </a:lnTo>
                  <a:lnTo>
                    <a:pt x="9350" y="32243"/>
                  </a:lnTo>
                  <a:lnTo>
                    <a:pt x="9350" y="32292"/>
                  </a:lnTo>
                  <a:lnTo>
                    <a:pt x="9326" y="32292"/>
                  </a:lnTo>
                  <a:lnTo>
                    <a:pt x="9326" y="32340"/>
                  </a:lnTo>
                  <a:lnTo>
                    <a:pt x="9278" y="32340"/>
                  </a:lnTo>
                  <a:lnTo>
                    <a:pt x="9278" y="32412"/>
                  </a:lnTo>
                  <a:lnTo>
                    <a:pt x="9229" y="32412"/>
                  </a:lnTo>
                  <a:lnTo>
                    <a:pt x="9229" y="32460"/>
                  </a:lnTo>
                  <a:lnTo>
                    <a:pt x="9205" y="32460"/>
                  </a:lnTo>
                  <a:lnTo>
                    <a:pt x="9205" y="32484"/>
                  </a:lnTo>
                  <a:lnTo>
                    <a:pt x="9157" y="32484"/>
                  </a:lnTo>
                  <a:lnTo>
                    <a:pt x="9157" y="32533"/>
                  </a:lnTo>
                  <a:lnTo>
                    <a:pt x="9109" y="32533"/>
                  </a:lnTo>
                  <a:lnTo>
                    <a:pt x="9109" y="32605"/>
                  </a:lnTo>
                  <a:lnTo>
                    <a:pt x="9085" y="32605"/>
                  </a:lnTo>
                  <a:lnTo>
                    <a:pt x="9085" y="32653"/>
                  </a:lnTo>
                  <a:lnTo>
                    <a:pt x="9037" y="32653"/>
                  </a:lnTo>
                  <a:lnTo>
                    <a:pt x="9037" y="32701"/>
                  </a:lnTo>
                  <a:lnTo>
                    <a:pt x="8988" y="32701"/>
                  </a:lnTo>
                  <a:lnTo>
                    <a:pt x="8988" y="32725"/>
                  </a:lnTo>
                  <a:lnTo>
                    <a:pt x="8964" y="32725"/>
                  </a:lnTo>
                  <a:lnTo>
                    <a:pt x="8964" y="32822"/>
                  </a:lnTo>
                  <a:lnTo>
                    <a:pt x="8916" y="32822"/>
                  </a:lnTo>
                  <a:lnTo>
                    <a:pt x="8916" y="32846"/>
                  </a:lnTo>
                  <a:lnTo>
                    <a:pt x="8868" y="32846"/>
                  </a:lnTo>
                  <a:lnTo>
                    <a:pt x="8868" y="32894"/>
                  </a:lnTo>
                  <a:lnTo>
                    <a:pt x="8844" y="32894"/>
                  </a:lnTo>
                  <a:lnTo>
                    <a:pt x="8844" y="32942"/>
                  </a:lnTo>
                  <a:lnTo>
                    <a:pt x="8796" y="32942"/>
                  </a:lnTo>
                  <a:lnTo>
                    <a:pt x="8796" y="33015"/>
                  </a:lnTo>
                  <a:lnTo>
                    <a:pt x="8747" y="33015"/>
                  </a:lnTo>
                  <a:lnTo>
                    <a:pt x="8747" y="33063"/>
                  </a:lnTo>
                  <a:lnTo>
                    <a:pt x="8723" y="33063"/>
                  </a:lnTo>
                  <a:lnTo>
                    <a:pt x="8723" y="33087"/>
                  </a:lnTo>
                  <a:lnTo>
                    <a:pt x="8675" y="33087"/>
                  </a:lnTo>
                  <a:lnTo>
                    <a:pt x="8675" y="33135"/>
                  </a:lnTo>
                  <a:lnTo>
                    <a:pt x="8627" y="33135"/>
                  </a:lnTo>
                  <a:lnTo>
                    <a:pt x="8627" y="33183"/>
                  </a:lnTo>
                  <a:lnTo>
                    <a:pt x="8603" y="33183"/>
                  </a:lnTo>
                  <a:lnTo>
                    <a:pt x="8603" y="33256"/>
                  </a:lnTo>
                  <a:lnTo>
                    <a:pt x="8555" y="33256"/>
                  </a:lnTo>
                  <a:lnTo>
                    <a:pt x="8555" y="33304"/>
                  </a:lnTo>
                  <a:lnTo>
                    <a:pt x="8506" y="33304"/>
                  </a:lnTo>
                  <a:lnTo>
                    <a:pt x="8506" y="33328"/>
                  </a:lnTo>
                  <a:lnTo>
                    <a:pt x="8482" y="33328"/>
                  </a:lnTo>
                  <a:lnTo>
                    <a:pt x="8482" y="33376"/>
                  </a:lnTo>
                  <a:lnTo>
                    <a:pt x="8434" y="33376"/>
                  </a:lnTo>
                  <a:lnTo>
                    <a:pt x="8434" y="33424"/>
                  </a:lnTo>
                  <a:lnTo>
                    <a:pt x="8386" y="33424"/>
                  </a:lnTo>
                  <a:lnTo>
                    <a:pt x="8386" y="33448"/>
                  </a:lnTo>
                  <a:lnTo>
                    <a:pt x="8362" y="33448"/>
                  </a:lnTo>
                  <a:lnTo>
                    <a:pt x="8362" y="33545"/>
                  </a:lnTo>
                  <a:lnTo>
                    <a:pt x="8314" y="33545"/>
                  </a:lnTo>
                  <a:lnTo>
                    <a:pt x="8314" y="33569"/>
                  </a:lnTo>
                  <a:lnTo>
                    <a:pt x="8362" y="33569"/>
                  </a:lnTo>
                  <a:lnTo>
                    <a:pt x="8362" y="33617"/>
                  </a:lnTo>
                  <a:lnTo>
                    <a:pt x="8434" y="33617"/>
                  </a:lnTo>
                  <a:lnTo>
                    <a:pt x="8434" y="33665"/>
                  </a:lnTo>
                  <a:lnTo>
                    <a:pt x="8482" y="33665"/>
                  </a:lnTo>
                  <a:lnTo>
                    <a:pt x="8482" y="33689"/>
                  </a:lnTo>
                  <a:lnTo>
                    <a:pt x="8555" y="33689"/>
                  </a:lnTo>
                  <a:lnTo>
                    <a:pt x="8555" y="33737"/>
                  </a:lnTo>
                  <a:lnTo>
                    <a:pt x="8603" y="33737"/>
                  </a:lnTo>
                  <a:lnTo>
                    <a:pt x="8603" y="33786"/>
                  </a:lnTo>
                  <a:lnTo>
                    <a:pt x="8627" y="33786"/>
                  </a:lnTo>
                  <a:lnTo>
                    <a:pt x="8627" y="33810"/>
                  </a:lnTo>
                  <a:lnTo>
                    <a:pt x="8675" y="33810"/>
                  </a:lnTo>
                  <a:lnTo>
                    <a:pt x="8675" y="33858"/>
                  </a:lnTo>
                  <a:lnTo>
                    <a:pt x="8747" y="33858"/>
                  </a:lnTo>
                  <a:lnTo>
                    <a:pt x="8747" y="33906"/>
                  </a:lnTo>
                  <a:lnTo>
                    <a:pt x="8796" y="33906"/>
                  </a:lnTo>
                  <a:lnTo>
                    <a:pt x="8796" y="33930"/>
                  </a:lnTo>
                  <a:lnTo>
                    <a:pt x="8844" y="33930"/>
                  </a:lnTo>
                  <a:lnTo>
                    <a:pt x="8844" y="33978"/>
                  </a:lnTo>
                  <a:lnTo>
                    <a:pt x="8868" y="33978"/>
                  </a:lnTo>
                  <a:lnTo>
                    <a:pt x="8868" y="34027"/>
                  </a:lnTo>
                  <a:lnTo>
                    <a:pt x="8964" y="34027"/>
                  </a:lnTo>
                  <a:lnTo>
                    <a:pt x="8964" y="34051"/>
                  </a:lnTo>
                  <a:lnTo>
                    <a:pt x="8988" y="34051"/>
                  </a:lnTo>
                  <a:lnTo>
                    <a:pt x="8988" y="34099"/>
                  </a:lnTo>
                  <a:lnTo>
                    <a:pt x="9037" y="34099"/>
                  </a:lnTo>
                  <a:lnTo>
                    <a:pt x="9037" y="34147"/>
                  </a:lnTo>
                  <a:lnTo>
                    <a:pt x="9085" y="34147"/>
                  </a:lnTo>
                  <a:lnTo>
                    <a:pt x="9085" y="34171"/>
                  </a:lnTo>
                  <a:lnTo>
                    <a:pt x="9157" y="34171"/>
                  </a:lnTo>
                  <a:lnTo>
                    <a:pt x="9157" y="34219"/>
                  </a:lnTo>
                  <a:lnTo>
                    <a:pt x="9205" y="34219"/>
                  </a:lnTo>
                  <a:lnTo>
                    <a:pt x="9205" y="34268"/>
                  </a:lnTo>
                  <a:lnTo>
                    <a:pt x="9229" y="34268"/>
                  </a:lnTo>
                  <a:lnTo>
                    <a:pt x="9229" y="34292"/>
                  </a:lnTo>
                  <a:lnTo>
                    <a:pt x="9326" y="34292"/>
                  </a:lnTo>
                  <a:lnTo>
                    <a:pt x="9326" y="34340"/>
                  </a:lnTo>
                  <a:lnTo>
                    <a:pt x="9350" y="34340"/>
                  </a:lnTo>
                  <a:lnTo>
                    <a:pt x="9350" y="34388"/>
                  </a:lnTo>
                  <a:lnTo>
                    <a:pt x="9398" y="34388"/>
                  </a:lnTo>
                  <a:lnTo>
                    <a:pt x="9398" y="34412"/>
                  </a:lnTo>
                  <a:lnTo>
                    <a:pt x="9446" y="34412"/>
                  </a:lnTo>
                  <a:lnTo>
                    <a:pt x="9446" y="34460"/>
                  </a:lnTo>
                  <a:lnTo>
                    <a:pt x="9519" y="34460"/>
                  </a:lnTo>
                  <a:lnTo>
                    <a:pt x="9519" y="34509"/>
                  </a:lnTo>
                  <a:lnTo>
                    <a:pt x="9567" y="34509"/>
                  </a:lnTo>
                  <a:lnTo>
                    <a:pt x="9567" y="34533"/>
                  </a:lnTo>
                  <a:lnTo>
                    <a:pt x="9591" y="34533"/>
                  </a:lnTo>
                  <a:lnTo>
                    <a:pt x="9591" y="34581"/>
                  </a:lnTo>
                  <a:lnTo>
                    <a:pt x="9639" y="34581"/>
                  </a:lnTo>
                  <a:lnTo>
                    <a:pt x="9639" y="34629"/>
                  </a:lnTo>
                  <a:lnTo>
                    <a:pt x="9711" y="34629"/>
                  </a:lnTo>
                  <a:lnTo>
                    <a:pt x="9711" y="34653"/>
                  </a:lnTo>
                  <a:lnTo>
                    <a:pt x="9760" y="34653"/>
                  </a:lnTo>
                  <a:lnTo>
                    <a:pt x="9760" y="34701"/>
                  </a:lnTo>
                  <a:lnTo>
                    <a:pt x="9808" y="34701"/>
                  </a:lnTo>
                  <a:lnTo>
                    <a:pt x="9808" y="34750"/>
                  </a:lnTo>
                  <a:lnTo>
                    <a:pt x="9832" y="34750"/>
                  </a:lnTo>
                  <a:lnTo>
                    <a:pt x="9832" y="34774"/>
                  </a:lnTo>
                  <a:lnTo>
                    <a:pt x="9928" y="34774"/>
                  </a:lnTo>
                  <a:lnTo>
                    <a:pt x="9928" y="34822"/>
                  </a:lnTo>
                  <a:lnTo>
                    <a:pt x="9952" y="34822"/>
                  </a:lnTo>
                  <a:lnTo>
                    <a:pt x="9952" y="34870"/>
                  </a:lnTo>
                  <a:lnTo>
                    <a:pt x="10001" y="34870"/>
                  </a:lnTo>
                  <a:lnTo>
                    <a:pt x="10001" y="34894"/>
                  </a:lnTo>
                  <a:lnTo>
                    <a:pt x="10049" y="34894"/>
                  </a:lnTo>
                  <a:lnTo>
                    <a:pt x="10049" y="34942"/>
                  </a:lnTo>
                  <a:lnTo>
                    <a:pt x="10121" y="34942"/>
                  </a:lnTo>
                  <a:lnTo>
                    <a:pt x="10121" y="34991"/>
                  </a:lnTo>
                  <a:lnTo>
                    <a:pt x="10169" y="34991"/>
                  </a:lnTo>
                  <a:lnTo>
                    <a:pt x="10169" y="35015"/>
                  </a:lnTo>
                  <a:lnTo>
                    <a:pt x="10193" y="35015"/>
                  </a:lnTo>
                  <a:lnTo>
                    <a:pt x="10193" y="35063"/>
                  </a:lnTo>
                  <a:lnTo>
                    <a:pt x="10290" y="35063"/>
                  </a:lnTo>
                  <a:lnTo>
                    <a:pt x="10290" y="35111"/>
                  </a:lnTo>
                  <a:lnTo>
                    <a:pt x="10314" y="35111"/>
                  </a:lnTo>
                  <a:lnTo>
                    <a:pt x="10314" y="35135"/>
                  </a:lnTo>
                  <a:lnTo>
                    <a:pt x="10362" y="35135"/>
                  </a:lnTo>
                  <a:lnTo>
                    <a:pt x="10362" y="35183"/>
                  </a:lnTo>
                  <a:lnTo>
                    <a:pt x="10410" y="35183"/>
                  </a:lnTo>
                  <a:lnTo>
                    <a:pt x="10410" y="35232"/>
                  </a:lnTo>
                  <a:lnTo>
                    <a:pt x="10482" y="35232"/>
                  </a:lnTo>
                  <a:lnTo>
                    <a:pt x="10482" y="35256"/>
                  </a:lnTo>
                  <a:lnTo>
                    <a:pt x="10531" y="35256"/>
                  </a:lnTo>
                  <a:lnTo>
                    <a:pt x="10531" y="35304"/>
                  </a:lnTo>
                  <a:lnTo>
                    <a:pt x="10555" y="35304"/>
                  </a:lnTo>
                  <a:lnTo>
                    <a:pt x="10555" y="35352"/>
                  </a:lnTo>
                  <a:lnTo>
                    <a:pt x="10603" y="35352"/>
                  </a:lnTo>
                  <a:lnTo>
                    <a:pt x="10603" y="35376"/>
                  </a:lnTo>
                  <a:lnTo>
                    <a:pt x="10675" y="35376"/>
                  </a:lnTo>
                  <a:lnTo>
                    <a:pt x="10675" y="35424"/>
                  </a:lnTo>
                  <a:lnTo>
                    <a:pt x="10723" y="35424"/>
                  </a:lnTo>
                  <a:lnTo>
                    <a:pt x="10723" y="35473"/>
                  </a:lnTo>
                  <a:lnTo>
                    <a:pt x="10772" y="35473"/>
                  </a:lnTo>
                  <a:lnTo>
                    <a:pt x="10772" y="35497"/>
                  </a:lnTo>
                  <a:lnTo>
                    <a:pt x="10796" y="35497"/>
                  </a:lnTo>
                  <a:lnTo>
                    <a:pt x="10796" y="35545"/>
                  </a:lnTo>
                  <a:lnTo>
                    <a:pt x="10892" y="35545"/>
                  </a:lnTo>
                  <a:lnTo>
                    <a:pt x="10892" y="35593"/>
                  </a:lnTo>
                  <a:lnTo>
                    <a:pt x="10916" y="35593"/>
                  </a:lnTo>
                  <a:lnTo>
                    <a:pt x="10916" y="35617"/>
                  </a:lnTo>
                  <a:lnTo>
                    <a:pt x="10964" y="35617"/>
                  </a:lnTo>
                  <a:lnTo>
                    <a:pt x="10964" y="35665"/>
                  </a:lnTo>
                  <a:lnTo>
                    <a:pt x="11013" y="35665"/>
                  </a:lnTo>
                  <a:lnTo>
                    <a:pt x="11013" y="35713"/>
                  </a:lnTo>
                  <a:lnTo>
                    <a:pt x="11085" y="35713"/>
                  </a:lnTo>
                  <a:lnTo>
                    <a:pt x="11085" y="35738"/>
                  </a:lnTo>
                  <a:lnTo>
                    <a:pt x="11133" y="35738"/>
                  </a:lnTo>
                  <a:lnTo>
                    <a:pt x="11133" y="35786"/>
                  </a:lnTo>
                  <a:lnTo>
                    <a:pt x="11254" y="35786"/>
                  </a:lnTo>
                  <a:lnTo>
                    <a:pt x="11254" y="35713"/>
                  </a:lnTo>
                  <a:lnTo>
                    <a:pt x="11278" y="35713"/>
                  </a:lnTo>
                  <a:lnTo>
                    <a:pt x="11278" y="35665"/>
                  </a:lnTo>
                  <a:lnTo>
                    <a:pt x="11326" y="35665"/>
                  </a:lnTo>
                  <a:lnTo>
                    <a:pt x="11326" y="35617"/>
                  </a:lnTo>
                  <a:lnTo>
                    <a:pt x="11374" y="35617"/>
                  </a:lnTo>
                  <a:lnTo>
                    <a:pt x="11374" y="35593"/>
                  </a:lnTo>
                  <a:lnTo>
                    <a:pt x="11398" y="35593"/>
                  </a:lnTo>
                  <a:lnTo>
                    <a:pt x="11398" y="35497"/>
                  </a:lnTo>
                  <a:lnTo>
                    <a:pt x="11446" y="35497"/>
                  </a:lnTo>
                  <a:lnTo>
                    <a:pt x="11446" y="35473"/>
                  </a:lnTo>
                  <a:lnTo>
                    <a:pt x="11495" y="35473"/>
                  </a:lnTo>
                  <a:lnTo>
                    <a:pt x="11495" y="35424"/>
                  </a:lnTo>
                  <a:lnTo>
                    <a:pt x="11567" y="35424"/>
                  </a:lnTo>
                  <a:lnTo>
                    <a:pt x="11567" y="35376"/>
                  </a:lnTo>
                  <a:lnTo>
                    <a:pt x="11615" y="35376"/>
                  </a:lnTo>
                  <a:lnTo>
                    <a:pt x="11615" y="35352"/>
                  </a:lnTo>
                  <a:lnTo>
                    <a:pt x="11687" y="35352"/>
                  </a:lnTo>
                  <a:lnTo>
                    <a:pt x="11687" y="35304"/>
                  </a:lnTo>
                  <a:lnTo>
                    <a:pt x="11736" y="35304"/>
                  </a:lnTo>
                  <a:lnTo>
                    <a:pt x="11736" y="35256"/>
                  </a:lnTo>
                  <a:lnTo>
                    <a:pt x="11808" y="35256"/>
                  </a:lnTo>
                  <a:lnTo>
                    <a:pt x="11808" y="35232"/>
                  </a:lnTo>
                  <a:lnTo>
                    <a:pt x="11977" y="35232"/>
                  </a:lnTo>
                  <a:lnTo>
                    <a:pt x="11977" y="35183"/>
                  </a:lnTo>
                  <a:lnTo>
                    <a:pt x="12338" y="35183"/>
                  </a:lnTo>
                  <a:lnTo>
                    <a:pt x="12338" y="35232"/>
                  </a:lnTo>
                  <a:lnTo>
                    <a:pt x="12458" y="35232"/>
                  </a:lnTo>
                  <a:lnTo>
                    <a:pt x="12458" y="35256"/>
                  </a:lnTo>
                  <a:lnTo>
                    <a:pt x="12531" y="35256"/>
                  </a:lnTo>
                  <a:lnTo>
                    <a:pt x="12531" y="35304"/>
                  </a:lnTo>
                  <a:lnTo>
                    <a:pt x="12603" y="35304"/>
                  </a:lnTo>
                  <a:lnTo>
                    <a:pt x="12603" y="35352"/>
                  </a:lnTo>
                  <a:lnTo>
                    <a:pt x="12699" y="35352"/>
                  </a:lnTo>
                  <a:lnTo>
                    <a:pt x="12699" y="35376"/>
                  </a:lnTo>
                  <a:lnTo>
                    <a:pt x="12724" y="35376"/>
                  </a:lnTo>
                  <a:lnTo>
                    <a:pt x="12724" y="35424"/>
                  </a:lnTo>
                  <a:lnTo>
                    <a:pt x="12772" y="35424"/>
                  </a:lnTo>
                  <a:lnTo>
                    <a:pt x="12772" y="35473"/>
                  </a:lnTo>
                  <a:lnTo>
                    <a:pt x="12844" y="35473"/>
                  </a:lnTo>
                  <a:lnTo>
                    <a:pt x="12844" y="35497"/>
                  </a:lnTo>
                  <a:lnTo>
                    <a:pt x="12892" y="35497"/>
                  </a:lnTo>
                  <a:lnTo>
                    <a:pt x="12892" y="35545"/>
                  </a:lnTo>
                  <a:lnTo>
                    <a:pt x="12940" y="35545"/>
                  </a:lnTo>
                  <a:lnTo>
                    <a:pt x="12940" y="35593"/>
                  </a:lnTo>
                  <a:lnTo>
                    <a:pt x="12965" y="35593"/>
                  </a:lnTo>
                  <a:lnTo>
                    <a:pt x="12965" y="35617"/>
                  </a:lnTo>
                  <a:lnTo>
                    <a:pt x="13061" y="35617"/>
                  </a:lnTo>
                  <a:lnTo>
                    <a:pt x="13061" y="35665"/>
                  </a:lnTo>
                  <a:lnTo>
                    <a:pt x="13085" y="35665"/>
                  </a:lnTo>
                  <a:lnTo>
                    <a:pt x="13085" y="35713"/>
                  </a:lnTo>
                  <a:lnTo>
                    <a:pt x="13133" y="35713"/>
                  </a:lnTo>
                  <a:lnTo>
                    <a:pt x="13133" y="35738"/>
                  </a:lnTo>
                  <a:lnTo>
                    <a:pt x="13181" y="35738"/>
                  </a:lnTo>
                  <a:lnTo>
                    <a:pt x="13181" y="35786"/>
                  </a:lnTo>
                  <a:lnTo>
                    <a:pt x="13254" y="35786"/>
                  </a:lnTo>
                  <a:lnTo>
                    <a:pt x="13254" y="35834"/>
                  </a:lnTo>
                  <a:lnTo>
                    <a:pt x="13302" y="35834"/>
                  </a:lnTo>
                  <a:lnTo>
                    <a:pt x="13302" y="35858"/>
                  </a:lnTo>
                  <a:lnTo>
                    <a:pt x="13326" y="35858"/>
                  </a:lnTo>
                  <a:lnTo>
                    <a:pt x="13326" y="35906"/>
                  </a:lnTo>
                  <a:lnTo>
                    <a:pt x="13422" y="35906"/>
                  </a:lnTo>
                  <a:lnTo>
                    <a:pt x="13422" y="35954"/>
                  </a:lnTo>
                  <a:lnTo>
                    <a:pt x="13446" y="35954"/>
                  </a:lnTo>
                  <a:lnTo>
                    <a:pt x="13446" y="35979"/>
                  </a:lnTo>
                  <a:lnTo>
                    <a:pt x="13495" y="35979"/>
                  </a:lnTo>
                  <a:lnTo>
                    <a:pt x="13495" y="36027"/>
                  </a:lnTo>
                  <a:lnTo>
                    <a:pt x="13543" y="36027"/>
                  </a:lnTo>
                  <a:lnTo>
                    <a:pt x="13543" y="36075"/>
                  </a:lnTo>
                  <a:lnTo>
                    <a:pt x="13615" y="36075"/>
                  </a:lnTo>
                  <a:lnTo>
                    <a:pt x="13615" y="36099"/>
                  </a:lnTo>
                  <a:lnTo>
                    <a:pt x="13663" y="36099"/>
                  </a:lnTo>
                  <a:lnTo>
                    <a:pt x="13663" y="36147"/>
                  </a:lnTo>
                  <a:lnTo>
                    <a:pt x="13687" y="36147"/>
                  </a:lnTo>
                  <a:lnTo>
                    <a:pt x="13687" y="36195"/>
                  </a:lnTo>
                  <a:lnTo>
                    <a:pt x="13736" y="36195"/>
                  </a:lnTo>
                  <a:lnTo>
                    <a:pt x="13736" y="36220"/>
                  </a:lnTo>
                  <a:lnTo>
                    <a:pt x="13808" y="36220"/>
                  </a:lnTo>
                  <a:lnTo>
                    <a:pt x="13808" y="36268"/>
                  </a:lnTo>
                  <a:lnTo>
                    <a:pt x="13856" y="36268"/>
                  </a:lnTo>
                  <a:lnTo>
                    <a:pt x="13856" y="36316"/>
                  </a:lnTo>
                  <a:lnTo>
                    <a:pt x="13904" y="36316"/>
                  </a:lnTo>
                  <a:lnTo>
                    <a:pt x="13904" y="36340"/>
                  </a:lnTo>
                  <a:lnTo>
                    <a:pt x="13928" y="36340"/>
                  </a:lnTo>
                  <a:lnTo>
                    <a:pt x="13928" y="36388"/>
                  </a:lnTo>
                  <a:lnTo>
                    <a:pt x="14025" y="36388"/>
                  </a:lnTo>
                  <a:lnTo>
                    <a:pt x="14025" y="36436"/>
                  </a:lnTo>
                  <a:lnTo>
                    <a:pt x="14049" y="36436"/>
                  </a:lnTo>
                  <a:lnTo>
                    <a:pt x="14049" y="36461"/>
                  </a:lnTo>
                  <a:lnTo>
                    <a:pt x="14097" y="36461"/>
                  </a:lnTo>
                  <a:lnTo>
                    <a:pt x="14097" y="36509"/>
                  </a:lnTo>
                  <a:lnTo>
                    <a:pt x="14145" y="36509"/>
                  </a:lnTo>
                  <a:lnTo>
                    <a:pt x="14145" y="36557"/>
                  </a:lnTo>
                  <a:lnTo>
                    <a:pt x="14218" y="36557"/>
                  </a:lnTo>
                  <a:lnTo>
                    <a:pt x="14218" y="36581"/>
                  </a:lnTo>
                  <a:lnTo>
                    <a:pt x="14266" y="36581"/>
                  </a:lnTo>
                  <a:lnTo>
                    <a:pt x="14266" y="36629"/>
                  </a:lnTo>
                  <a:lnTo>
                    <a:pt x="14290" y="36629"/>
                  </a:lnTo>
                  <a:lnTo>
                    <a:pt x="14290" y="36677"/>
                  </a:lnTo>
                  <a:lnTo>
                    <a:pt x="14338" y="36677"/>
                  </a:lnTo>
                  <a:lnTo>
                    <a:pt x="14338" y="36701"/>
                  </a:lnTo>
                  <a:lnTo>
                    <a:pt x="14410" y="36701"/>
                  </a:lnTo>
                  <a:lnTo>
                    <a:pt x="14410" y="36750"/>
                  </a:lnTo>
                  <a:lnTo>
                    <a:pt x="14459" y="36750"/>
                  </a:lnTo>
                  <a:lnTo>
                    <a:pt x="14459" y="36798"/>
                  </a:lnTo>
                  <a:lnTo>
                    <a:pt x="14507" y="36798"/>
                  </a:lnTo>
                  <a:lnTo>
                    <a:pt x="14507" y="36822"/>
                  </a:lnTo>
                  <a:lnTo>
                    <a:pt x="14579" y="36822"/>
                  </a:lnTo>
                  <a:lnTo>
                    <a:pt x="14579" y="36870"/>
                  </a:lnTo>
                  <a:lnTo>
                    <a:pt x="14627" y="36870"/>
                  </a:lnTo>
                  <a:lnTo>
                    <a:pt x="14627" y="36918"/>
                  </a:lnTo>
                  <a:lnTo>
                    <a:pt x="14651" y="36918"/>
                  </a:lnTo>
                  <a:lnTo>
                    <a:pt x="14651" y="36942"/>
                  </a:lnTo>
                  <a:lnTo>
                    <a:pt x="14700" y="36942"/>
                  </a:lnTo>
                  <a:lnTo>
                    <a:pt x="14700" y="36991"/>
                  </a:lnTo>
                  <a:lnTo>
                    <a:pt x="14772" y="36991"/>
                  </a:lnTo>
                  <a:lnTo>
                    <a:pt x="14772" y="37039"/>
                  </a:lnTo>
                  <a:lnTo>
                    <a:pt x="14820" y="37039"/>
                  </a:lnTo>
                  <a:lnTo>
                    <a:pt x="14820" y="37063"/>
                  </a:lnTo>
                  <a:lnTo>
                    <a:pt x="14868" y="37063"/>
                  </a:lnTo>
                  <a:lnTo>
                    <a:pt x="14868" y="37111"/>
                  </a:lnTo>
                  <a:lnTo>
                    <a:pt x="14892" y="37111"/>
                  </a:lnTo>
                  <a:lnTo>
                    <a:pt x="14892" y="37159"/>
                  </a:lnTo>
                  <a:lnTo>
                    <a:pt x="14989" y="37159"/>
                  </a:lnTo>
                  <a:lnTo>
                    <a:pt x="14989" y="37183"/>
                  </a:lnTo>
                  <a:lnTo>
                    <a:pt x="15013" y="37183"/>
                  </a:lnTo>
                  <a:lnTo>
                    <a:pt x="15013" y="37232"/>
                  </a:lnTo>
                  <a:lnTo>
                    <a:pt x="15061" y="37232"/>
                  </a:lnTo>
                  <a:lnTo>
                    <a:pt x="15061" y="37280"/>
                  </a:lnTo>
                  <a:lnTo>
                    <a:pt x="15109" y="37280"/>
                  </a:lnTo>
                  <a:lnTo>
                    <a:pt x="15109" y="37304"/>
                  </a:lnTo>
                  <a:lnTo>
                    <a:pt x="15182" y="37304"/>
                  </a:lnTo>
                  <a:lnTo>
                    <a:pt x="15182" y="37352"/>
                  </a:lnTo>
                  <a:lnTo>
                    <a:pt x="15230" y="37352"/>
                  </a:lnTo>
                  <a:lnTo>
                    <a:pt x="15230" y="37400"/>
                  </a:lnTo>
                  <a:lnTo>
                    <a:pt x="15254" y="37400"/>
                  </a:lnTo>
                  <a:lnTo>
                    <a:pt x="15254" y="37424"/>
                  </a:lnTo>
                  <a:lnTo>
                    <a:pt x="15302" y="37424"/>
                  </a:lnTo>
                  <a:lnTo>
                    <a:pt x="15302" y="37473"/>
                  </a:lnTo>
                  <a:lnTo>
                    <a:pt x="15374" y="37473"/>
                  </a:lnTo>
                  <a:lnTo>
                    <a:pt x="15374" y="37521"/>
                  </a:lnTo>
                  <a:lnTo>
                    <a:pt x="15423" y="37521"/>
                  </a:lnTo>
                  <a:lnTo>
                    <a:pt x="15423" y="37545"/>
                  </a:lnTo>
                  <a:lnTo>
                    <a:pt x="15471" y="37545"/>
                  </a:lnTo>
                  <a:lnTo>
                    <a:pt x="15471" y="37593"/>
                  </a:lnTo>
                  <a:lnTo>
                    <a:pt x="15495" y="37593"/>
                  </a:lnTo>
                  <a:lnTo>
                    <a:pt x="15495" y="37641"/>
                  </a:lnTo>
                  <a:lnTo>
                    <a:pt x="15591" y="37641"/>
                  </a:lnTo>
                  <a:lnTo>
                    <a:pt x="15591" y="37665"/>
                  </a:lnTo>
                  <a:lnTo>
                    <a:pt x="15615" y="37665"/>
                  </a:lnTo>
                  <a:lnTo>
                    <a:pt x="15615" y="37714"/>
                  </a:lnTo>
                  <a:lnTo>
                    <a:pt x="15663" y="37714"/>
                  </a:lnTo>
                  <a:lnTo>
                    <a:pt x="15663" y="37762"/>
                  </a:lnTo>
                  <a:lnTo>
                    <a:pt x="15712" y="37762"/>
                  </a:lnTo>
                  <a:lnTo>
                    <a:pt x="15712" y="37786"/>
                  </a:lnTo>
                  <a:lnTo>
                    <a:pt x="15784" y="37786"/>
                  </a:lnTo>
                  <a:lnTo>
                    <a:pt x="15784" y="37834"/>
                  </a:lnTo>
                  <a:lnTo>
                    <a:pt x="15832" y="37834"/>
                  </a:lnTo>
                  <a:lnTo>
                    <a:pt x="15832" y="37882"/>
                  </a:lnTo>
                  <a:lnTo>
                    <a:pt x="15856" y="37882"/>
                  </a:lnTo>
                  <a:lnTo>
                    <a:pt x="15856" y="37906"/>
                  </a:lnTo>
                  <a:lnTo>
                    <a:pt x="15953" y="37906"/>
                  </a:lnTo>
                  <a:lnTo>
                    <a:pt x="15953" y="37955"/>
                  </a:lnTo>
                  <a:lnTo>
                    <a:pt x="15977" y="37955"/>
                  </a:lnTo>
                  <a:lnTo>
                    <a:pt x="15977" y="38003"/>
                  </a:lnTo>
                  <a:lnTo>
                    <a:pt x="16025" y="38003"/>
                  </a:lnTo>
                  <a:lnTo>
                    <a:pt x="16025" y="38027"/>
                  </a:lnTo>
                  <a:lnTo>
                    <a:pt x="16073" y="38027"/>
                  </a:lnTo>
                  <a:lnTo>
                    <a:pt x="16073" y="38075"/>
                  </a:lnTo>
                  <a:lnTo>
                    <a:pt x="16145" y="38075"/>
                  </a:lnTo>
                  <a:lnTo>
                    <a:pt x="16145" y="38123"/>
                  </a:lnTo>
                  <a:lnTo>
                    <a:pt x="16194" y="38123"/>
                  </a:lnTo>
                  <a:lnTo>
                    <a:pt x="16194" y="38147"/>
                  </a:lnTo>
                  <a:lnTo>
                    <a:pt x="16218" y="38147"/>
                  </a:lnTo>
                  <a:lnTo>
                    <a:pt x="16218" y="38196"/>
                  </a:lnTo>
                  <a:lnTo>
                    <a:pt x="16266" y="38196"/>
                  </a:lnTo>
                  <a:lnTo>
                    <a:pt x="16266" y="38244"/>
                  </a:lnTo>
                  <a:lnTo>
                    <a:pt x="16338" y="38244"/>
                  </a:lnTo>
                  <a:lnTo>
                    <a:pt x="16338" y="38268"/>
                  </a:lnTo>
                  <a:lnTo>
                    <a:pt x="16386" y="38268"/>
                  </a:lnTo>
                  <a:lnTo>
                    <a:pt x="16386" y="38316"/>
                  </a:lnTo>
                  <a:lnTo>
                    <a:pt x="16435" y="38316"/>
                  </a:lnTo>
                  <a:lnTo>
                    <a:pt x="16435" y="38364"/>
                  </a:lnTo>
                  <a:lnTo>
                    <a:pt x="16459" y="38364"/>
                  </a:lnTo>
                  <a:lnTo>
                    <a:pt x="16459" y="38388"/>
                  </a:lnTo>
                  <a:lnTo>
                    <a:pt x="16555" y="38388"/>
                  </a:lnTo>
                  <a:lnTo>
                    <a:pt x="16555" y="38437"/>
                  </a:lnTo>
                  <a:lnTo>
                    <a:pt x="16579" y="38437"/>
                  </a:lnTo>
                  <a:lnTo>
                    <a:pt x="16579" y="38485"/>
                  </a:lnTo>
                  <a:lnTo>
                    <a:pt x="16627" y="38485"/>
                  </a:lnTo>
                  <a:lnTo>
                    <a:pt x="16627" y="38509"/>
                  </a:lnTo>
                  <a:lnTo>
                    <a:pt x="16676" y="38509"/>
                  </a:lnTo>
                  <a:lnTo>
                    <a:pt x="16676" y="38557"/>
                  </a:lnTo>
                  <a:lnTo>
                    <a:pt x="16748" y="38557"/>
                  </a:lnTo>
                  <a:lnTo>
                    <a:pt x="16748" y="38605"/>
                  </a:lnTo>
                  <a:lnTo>
                    <a:pt x="16796" y="38605"/>
                  </a:lnTo>
                  <a:lnTo>
                    <a:pt x="16796" y="38629"/>
                  </a:lnTo>
                  <a:lnTo>
                    <a:pt x="16820" y="38629"/>
                  </a:lnTo>
                  <a:lnTo>
                    <a:pt x="16820" y="38678"/>
                  </a:lnTo>
                  <a:lnTo>
                    <a:pt x="16868" y="38678"/>
                  </a:lnTo>
                  <a:lnTo>
                    <a:pt x="16868" y="38726"/>
                  </a:lnTo>
                  <a:lnTo>
                    <a:pt x="16941" y="38726"/>
                  </a:lnTo>
                  <a:lnTo>
                    <a:pt x="16941" y="38750"/>
                  </a:lnTo>
                  <a:lnTo>
                    <a:pt x="16989" y="38750"/>
                  </a:lnTo>
                  <a:lnTo>
                    <a:pt x="16989" y="38798"/>
                  </a:lnTo>
                  <a:lnTo>
                    <a:pt x="17037" y="38798"/>
                  </a:lnTo>
                  <a:lnTo>
                    <a:pt x="17037" y="38846"/>
                  </a:lnTo>
                  <a:lnTo>
                    <a:pt x="17109" y="38846"/>
                  </a:lnTo>
                  <a:lnTo>
                    <a:pt x="17109" y="38870"/>
                  </a:lnTo>
                  <a:lnTo>
                    <a:pt x="17158" y="38870"/>
                  </a:lnTo>
                  <a:lnTo>
                    <a:pt x="17158" y="38918"/>
                  </a:lnTo>
                  <a:lnTo>
                    <a:pt x="17182" y="38918"/>
                  </a:lnTo>
                  <a:lnTo>
                    <a:pt x="17182" y="38967"/>
                  </a:lnTo>
                  <a:lnTo>
                    <a:pt x="17230" y="38967"/>
                  </a:lnTo>
                  <a:lnTo>
                    <a:pt x="17230" y="38991"/>
                  </a:lnTo>
                  <a:lnTo>
                    <a:pt x="17302" y="38991"/>
                  </a:lnTo>
                  <a:lnTo>
                    <a:pt x="17302" y="39039"/>
                  </a:lnTo>
                  <a:lnTo>
                    <a:pt x="17350" y="39039"/>
                  </a:lnTo>
                  <a:lnTo>
                    <a:pt x="17350" y="39087"/>
                  </a:lnTo>
                  <a:lnTo>
                    <a:pt x="17399" y="39087"/>
                  </a:lnTo>
                  <a:lnTo>
                    <a:pt x="17399" y="39111"/>
                  </a:lnTo>
                  <a:lnTo>
                    <a:pt x="17423" y="39111"/>
                  </a:lnTo>
                  <a:lnTo>
                    <a:pt x="17423" y="39159"/>
                  </a:lnTo>
                  <a:lnTo>
                    <a:pt x="17519" y="39159"/>
                  </a:lnTo>
                  <a:lnTo>
                    <a:pt x="17519" y="39208"/>
                  </a:lnTo>
                  <a:lnTo>
                    <a:pt x="17543" y="39208"/>
                  </a:lnTo>
                  <a:lnTo>
                    <a:pt x="17543" y="39232"/>
                  </a:lnTo>
                  <a:lnTo>
                    <a:pt x="17591" y="39232"/>
                  </a:lnTo>
                  <a:lnTo>
                    <a:pt x="17591" y="39280"/>
                  </a:lnTo>
                  <a:lnTo>
                    <a:pt x="17639" y="39280"/>
                  </a:lnTo>
                  <a:lnTo>
                    <a:pt x="17639" y="39328"/>
                  </a:lnTo>
                  <a:lnTo>
                    <a:pt x="17712" y="39328"/>
                  </a:lnTo>
                  <a:lnTo>
                    <a:pt x="17712" y="39352"/>
                  </a:lnTo>
                  <a:lnTo>
                    <a:pt x="17760" y="39352"/>
                  </a:lnTo>
                  <a:lnTo>
                    <a:pt x="17760" y="39400"/>
                  </a:lnTo>
                  <a:lnTo>
                    <a:pt x="17784" y="39400"/>
                  </a:lnTo>
                  <a:lnTo>
                    <a:pt x="17784" y="39449"/>
                  </a:lnTo>
                  <a:lnTo>
                    <a:pt x="17832" y="39449"/>
                  </a:lnTo>
                  <a:lnTo>
                    <a:pt x="17832" y="39473"/>
                  </a:lnTo>
                  <a:lnTo>
                    <a:pt x="17905" y="39473"/>
                  </a:lnTo>
                  <a:lnTo>
                    <a:pt x="17905" y="39521"/>
                  </a:lnTo>
                  <a:lnTo>
                    <a:pt x="17953" y="39521"/>
                  </a:lnTo>
                  <a:lnTo>
                    <a:pt x="17953" y="39569"/>
                  </a:lnTo>
                  <a:lnTo>
                    <a:pt x="18001" y="39569"/>
                  </a:lnTo>
                  <a:lnTo>
                    <a:pt x="18001" y="39593"/>
                  </a:lnTo>
                  <a:lnTo>
                    <a:pt x="18025" y="39593"/>
                  </a:lnTo>
                  <a:lnTo>
                    <a:pt x="18025" y="39641"/>
                  </a:lnTo>
                  <a:lnTo>
                    <a:pt x="18121" y="39641"/>
                  </a:lnTo>
                  <a:lnTo>
                    <a:pt x="18121" y="39690"/>
                  </a:lnTo>
                  <a:lnTo>
                    <a:pt x="18146" y="39690"/>
                  </a:lnTo>
                  <a:lnTo>
                    <a:pt x="18146" y="39714"/>
                  </a:lnTo>
                  <a:lnTo>
                    <a:pt x="18194" y="39714"/>
                  </a:lnTo>
                  <a:lnTo>
                    <a:pt x="18194" y="39762"/>
                  </a:lnTo>
                  <a:lnTo>
                    <a:pt x="18266" y="39762"/>
                  </a:lnTo>
                  <a:lnTo>
                    <a:pt x="18266" y="39810"/>
                  </a:lnTo>
                  <a:lnTo>
                    <a:pt x="18314" y="39810"/>
                  </a:lnTo>
                  <a:lnTo>
                    <a:pt x="18314" y="39834"/>
                  </a:lnTo>
                  <a:lnTo>
                    <a:pt x="18362" y="39834"/>
                  </a:lnTo>
                  <a:lnTo>
                    <a:pt x="18362" y="39882"/>
                  </a:lnTo>
                  <a:lnTo>
                    <a:pt x="18387" y="39882"/>
                  </a:lnTo>
                  <a:lnTo>
                    <a:pt x="18387" y="39931"/>
                  </a:lnTo>
                  <a:lnTo>
                    <a:pt x="18483" y="39931"/>
                  </a:lnTo>
                  <a:lnTo>
                    <a:pt x="18483" y="39955"/>
                  </a:lnTo>
                  <a:lnTo>
                    <a:pt x="18507" y="39955"/>
                  </a:lnTo>
                  <a:lnTo>
                    <a:pt x="18507" y="40003"/>
                  </a:lnTo>
                  <a:lnTo>
                    <a:pt x="18555" y="40003"/>
                  </a:lnTo>
                  <a:lnTo>
                    <a:pt x="18555" y="40051"/>
                  </a:lnTo>
                  <a:lnTo>
                    <a:pt x="18603" y="40051"/>
                  </a:lnTo>
                  <a:lnTo>
                    <a:pt x="18603" y="40075"/>
                  </a:lnTo>
                  <a:lnTo>
                    <a:pt x="18676" y="40075"/>
                  </a:lnTo>
                  <a:lnTo>
                    <a:pt x="18676" y="40123"/>
                  </a:lnTo>
                  <a:lnTo>
                    <a:pt x="18724" y="40123"/>
                  </a:lnTo>
                  <a:lnTo>
                    <a:pt x="18724" y="40172"/>
                  </a:lnTo>
                  <a:lnTo>
                    <a:pt x="18748" y="40172"/>
                  </a:lnTo>
                  <a:lnTo>
                    <a:pt x="18748" y="40196"/>
                  </a:lnTo>
                  <a:lnTo>
                    <a:pt x="18796" y="40196"/>
                  </a:lnTo>
                  <a:lnTo>
                    <a:pt x="18796" y="40244"/>
                  </a:lnTo>
                  <a:lnTo>
                    <a:pt x="18868" y="40244"/>
                  </a:lnTo>
                  <a:lnTo>
                    <a:pt x="18868" y="40292"/>
                  </a:lnTo>
                  <a:lnTo>
                    <a:pt x="18917" y="40292"/>
                  </a:lnTo>
                  <a:lnTo>
                    <a:pt x="18917" y="40316"/>
                  </a:lnTo>
                  <a:lnTo>
                    <a:pt x="18965" y="40316"/>
                  </a:lnTo>
                  <a:lnTo>
                    <a:pt x="18965" y="40364"/>
                  </a:lnTo>
                  <a:lnTo>
                    <a:pt x="18989" y="40364"/>
                  </a:lnTo>
                  <a:lnTo>
                    <a:pt x="18989" y="40413"/>
                  </a:lnTo>
                  <a:lnTo>
                    <a:pt x="19085" y="40413"/>
                  </a:lnTo>
                  <a:lnTo>
                    <a:pt x="19085" y="40437"/>
                  </a:lnTo>
                  <a:lnTo>
                    <a:pt x="19109" y="40437"/>
                  </a:lnTo>
                  <a:lnTo>
                    <a:pt x="19109" y="40485"/>
                  </a:lnTo>
                  <a:lnTo>
                    <a:pt x="19158" y="40485"/>
                  </a:lnTo>
                  <a:lnTo>
                    <a:pt x="19158" y="40533"/>
                  </a:lnTo>
                  <a:lnTo>
                    <a:pt x="19206" y="40533"/>
                  </a:lnTo>
                  <a:lnTo>
                    <a:pt x="19206" y="40557"/>
                  </a:lnTo>
                  <a:lnTo>
                    <a:pt x="19278" y="40557"/>
                  </a:lnTo>
                  <a:lnTo>
                    <a:pt x="19278" y="40605"/>
                  </a:lnTo>
                  <a:lnTo>
                    <a:pt x="19326" y="40605"/>
                  </a:lnTo>
                  <a:lnTo>
                    <a:pt x="19326" y="40654"/>
                  </a:lnTo>
                  <a:lnTo>
                    <a:pt x="19350" y="40654"/>
                  </a:lnTo>
                  <a:lnTo>
                    <a:pt x="19350" y="40678"/>
                  </a:lnTo>
                  <a:lnTo>
                    <a:pt x="19447" y="40678"/>
                  </a:lnTo>
                  <a:lnTo>
                    <a:pt x="19447" y="40726"/>
                  </a:lnTo>
                  <a:lnTo>
                    <a:pt x="19471" y="40726"/>
                  </a:lnTo>
                  <a:lnTo>
                    <a:pt x="19471" y="40774"/>
                  </a:lnTo>
                  <a:lnTo>
                    <a:pt x="19519" y="40774"/>
                  </a:lnTo>
                  <a:lnTo>
                    <a:pt x="19519" y="40798"/>
                  </a:lnTo>
                  <a:lnTo>
                    <a:pt x="19567" y="40798"/>
                  </a:lnTo>
                  <a:lnTo>
                    <a:pt x="19567" y="40846"/>
                  </a:lnTo>
                  <a:lnTo>
                    <a:pt x="19640" y="40846"/>
                  </a:lnTo>
                  <a:lnTo>
                    <a:pt x="19640" y="40894"/>
                  </a:lnTo>
                  <a:lnTo>
                    <a:pt x="19688" y="40894"/>
                  </a:lnTo>
                  <a:lnTo>
                    <a:pt x="19688" y="40919"/>
                  </a:lnTo>
                  <a:lnTo>
                    <a:pt x="19712" y="40919"/>
                  </a:lnTo>
                  <a:lnTo>
                    <a:pt x="19712" y="40967"/>
                  </a:lnTo>
                  <a:lnTo>
                    <a:pt x="19760" y="40967"/>
                  </a:lnTo>
                  <a:lnTo>
                    <a:pt x="19760" y="41015"/>
                  </a:lnTo>
                  <a:lnTo>
                    <a:pt x="19832" y="41015"/>
                  </a:lnTo>
                  <a:lnTo>
                    <a:pt x="19832" y="41039"/>
                  </a:lnTo>
                  <a:lnTo>
                    <a:pt x="19881" y="41039"/>
                  </a:lnTo>
                  <a:lnTo>
                    <a:pt x="19881" y="41087"/>
                  </a:lnTo>
                  <a:lnTo>
                    <a:pt x="19929" y="41087"/>
                  </a:lnTo>
                  <a:lnTo>
                    <a:pt x="19929" y="41135"/>
                  </a:lnTo>
                  <a:lnTo>
                    <a:pt x="19953" y="41135"/>
                  </a:lnTo>
                  <a:lnTo>
                    <a:pt x="19953" y="41160"/>
                  </a:lnTo>
                  <a:lnTo>
                    <a:pt x="20049" y="41160"/>
                  </a:lnTo>
                  <a:lnTo>
                    <a:pt x="20049" y="41208"/>
                  </a:lnTo>
                  <a:lnTo>
                    <a:pt x="20073" y="41208"/>
                  </a:lnTo>
                  <a:lnTo>
                    <a:pt x="20073" y="41256"/>
                  </a:lnTo>
                  <a:lnTo>
                    <a:pt x="20122" y="41256"/>
                  </a:lnTo>
                  <a:lnTo>
                    <a:pt x="20122" y="41280"/>
                  </a:lnTo>
                  <a:lnTo>
                    <a:pt x="20170" y="41280"/>
                  </a:lnTo>
                  <a:lnTo>
                    <a:pt x="20170" y="41328"/>
                  </a:lnTo>
                  <a:lnTo>
                    <a:pt x="20242" y="41328"/>
                  </a:lnTo>
                  <a:lnTo>
                    <a:pt x="20242" y="41376"/>
                  </a:lnTo>
                  <a:lnTo>
                    <a:pt x="20290" y="41376"/>
                  </a:lnTo>
                  <a:lnTo>
                    <a:pt x="20290" y="41401"/>
                  </a:lnTo>
                  <a:lnTo>
                    <a:pt x="20314" y="41401"/>
                  </a:lnTo>
                  <a:lnTo>
                    <a:pt x="20314" y="41449"/>
                  </a:lnTo>
                  <a:lnTo>
                    <a:pt x="20363" y="41449"/>
                  </a:lnTo>
                  <a:lnTo>
                    <a:pt x="20363" y="41497"/>
                  </a:lnTo>
                  <a:lnTo>
                    <a:pt x="20435" y="41497"/>
                  </a:lnTo>
                  <a:lnTo>
                    <a:pt x="20435" y="41521"/>
                  </a:lnTo>
                  <a:lnTo>
                    <a:pt x="20483" y="41521"/>
                  </a:lnTo>
                  <a:lnTo>
                    <a:pt x="20483" y="41569"/>
                  </a:lnTo>
                  <a:lnTo>
                    <a:pt x="20531" y="41569"/>
                  </a:lnTo>
                  <a:lnTo>
                    <a:pt x="20531" y="41617"/>
                  </a:lnTo>
                  <a:lnTo>
                    <a:pt x="20555" y="41617"/>
                  </a:lnTo>
                  <a:lnTo>
                    <a:pt x="20555" y="41642"/>
                  </a:lnTo>
                  <a:lnTo>
                    <a:pt x="20652" y="41642"/>
                  </a:lnTo>
                  <a:lnTo>
                    <a:pt x="20652" y="41690"/>
                  </a:lnTo>
                  <a:lnTo>
                    <a:pt x="20676" y="41690"/>
                  </a:lnTo>
                  <a:lnTo>
                    <a:pt x="20676" y="41738"/>
                  </a:lnTo>
                  <a:lnTo>
                    <a:pt x="20724" y="41738"/>
                  </a:lnTo>
                  <a:lnTo>
                    <a:pt x="20724" y="41762"/>
                  </a:lnTo>
                  <a:lnTo>
                    <a:pt x="20796" y="41762"/>
                  </a:lnTo>
                  <a:lnTo>
                    <a:pt x="20796" y="41810"/>
                  </a:lnTo>
                  <a:lnTo>
                    <a:pt x="20844" y="41810"/>
                  </a:lnTo>
                  <a:lnTo>
                    <a:pt x="20844" y="41858"/>
                  </a:lnTo>
                  <a:lnTo>
                    <a:pt x="20893" y="41858"/>
                  </a:lnTo>
                  <a:lnTo>
                    <a:pt x="20893" y="41882"/>
                  </a:lnTo>
                  <a:lnTo>
                    <a:pt x="20917" y="41882"/>
                  </a:lnTo>
                  <a:lnTo>
                    <a:pt x="20917" y="41931"/>
                  </a:lnTo>
                  <a:lnTo>
                    <a:pt x="21013" y="41931"/>
                  </a:lnTo>
                  <a:lnTo>
                    <a:pt x="21013" y="41979"/>
                  </a:lnTo>
                  <a:lnTo>
                    <a:pt x="21037" y="41979"/>
                  </a:lnTo>
                  <a:lnTo>
                    <a:pt x="21037" y="42003"/>
                  </a:lnTo>
                  <a:lnTo>
                    <a:pt x="21085" y="42003"/>
                  </a:lnTo>
                  <a:lnTo>
                    <a:pt x="21085" y="42051"/>
                  </a:lnTo>
                  <a:lnTo>
                    <a:pt x="21134" y="42051"/>
                  </a:lnTo>
                  <a:lnTo>
                    <a:pt x="21134" y="42099"/>
                  </a:lnTo>
                  <a:lnTo>
                    <a:pt x="21206" y="42099"/>
                  </a:lnTo>
                  <a:lnTo>
                    <a:pt x="21206" y="42123"/>
                  </a:lnTo>
                  <a:lnTo>
                    <a:pt x="21254" y="42123"/>
                  </a:lnTo>
                  <a:lnTo>
                    <a:pt x="21254" y="42172"/>
                  </a:lnTo>
                  <a:lnTo>
                    <a:pt x="21278" y="42172"/>
                  </a:lnTo>
                  <a:lnTo>
                    <a:pt x="21278" y="42220"/>
                  </a:lnTo>
                  <a:lnTo>
                    <a:pt x="21326" y="42220"/>
                  </a:lnTo>
                  <a:lnTo>
                    <a:pt x="21326" y="42244"/>
                  </a:lnTo>
                  <a:lnTo>
                    <a:pt x="21399" y="42244"/>
                  </a:lnTo>
                  <a:lnTo>
                    <a:pt x="21399" y="42292"/>
                  </a:lnTo>
                  <a:lnTo>
                    <a:pt x="21447" y="42292"/>
                  </a:lnTo>
                  <a:lnTo>
                    <a:pt x="21447" y="42340"/>
                  </a:lnTo>
                  <a:lnTo>
                    <a:pt x="21495" y="42340"/>
                  </a:lnTo>
                  <a:lnTo>
                    <a:pt x="21495" y="42364"/>
                  </a:lnTo>
                  <a:lnTo>
                    <a:pt x="21519" y="42364"/>
                  </a:lnTo>
                  <a:lnTo>
                    <a:pt x="21519" y="42413"/>
                  </a:lnTo>
                  <a:lnTo>
                    <a:pt x="21616" y="42413"/>
                  </a:lnTo>
                  <a:lnTo>
                    <a:pt x="21616" y="42461"/>
                  </a:lnTo>
                  <a:lnTo>
                    <a:pt x="21640" y="42461"/>
                  </a:lnTo>
                  <a:lnTo>
                    <a:pt x="21640" y="42485"/>
                  </a:lnTo>
                  <a:lnTo>
                    <a:pt x="21688" y="42485"/>
                  </a:lnTo>
                  <a:lnTo>
                    <a:pt x="21688" y="42533"/>
                  </a:lnTo>
                  <a:lnTo>
                    <a:pt x="21736" y="42533"/>
                  </a:lnTo>
                  <a:lnTo>
                    <a:pt x="21736" y="42581"/>
                  </a:lnTo>
                  <a:lnTo>
                    <a:pt x="21808" y="42581"/>
                  </a:lnTo>
                  <a:lnTo>
                    <a:pt x="21808" y="42605"/>
                  </a:lnTo>
                  <a:lnTo>
                    <a:pt x="21857" y="42605"/>
                  </a:lnTo>
                  <a:lnTo>
                    <a:pt x="21857" y="42654"/>
                  </a:lnTo>
                  <a:lnTo>
                    <a:pt x="21881" y="42654"/>
                  </a:lnTo>
                  <a:lnTo>
                    <a:pt x="21881" y="42702"/>
                  </a:lnTo>
                  <a:lnTo>
                    <a:pt x="21977" y="42702"/>
                  </a:lnTo>
                  <a:lnTo>
                    <a:pt x="21977" y="42726"/>
                  </a:lnTo>
                  <a:lnTo>
                    <a:pt x="22001" y="42726"/>
                  </a:lnTo>
                  <a:lnTo>
                    <a:pt x="22001" y="42774"/>
                  </a:lnTo>
                  <a:lnTo>
                    <a:pt x="22049" y="42774"/>
                  </a:lnTo>
                  <a:lnTo>
                    <a:pt x="22049" y="42822"/>
                  </a:lnTo>
                  <a:lnTo>
                    <a:pt x="22098" y="42822"/>
                  </a:lnTo>
                  <a:lnTo>
                    <a:pt x="22098" y="42846"/>
                  </a:lnTo>
                  <a:lnTo>
                    <a:pt x="22170" y="42846"/>
                  </a:lnTo>
                  <a:lnTo>
                    <a:pt x="22170" y="42895"/>
                  </a:lnTo>
                  <a:lnTo>
                    <a:pt x="22218" y="42895"/>
                  </a:lnTo>
                  <a:lnTo>
                    <a:pt x="22218" y="42943"/>
                  </a:lnTo>
                  <a:lnTo>
                    <a:pt x="22242" y="42943"/>
                  </a:lnTo>
                  <a:lnTo>
                    <a:pt x="22242" y="42967"/>
                  </a:lnTo>
                  <a:lnTo>
                    <a:pt x="22290" y="42967"/>
                  </a:lnTo>
                  <a:lnTo>
                    <a:pt x="22290" y="43015"/>
                  </a:lnTo>
                  <a:lnTo>
                    <a:pt x="22363" y="43015"/>
                  </a:lnTo>
                  <a:lnTo>
                    <a:pt x="22363" y="43063"/>
                  </a:lnTo>
                  <a:lnTo>
                    <a:pt x="22411" y="43063"/>
                  </a:lnTo>
                  <a:lnTo>
                    <a:pt x="22411" y="43087"/>
                  </a:lnTo>
                  <a:lnTo>
                    <a:pt x="22459" y="43087"/>
                  </a:lnTo>
                  <a:lnTo>
                    <a:pt x="22459" y="43136"/>
                  </a:lnTo>
                  <a:lnTo>
                    <a:pt x="22483" y="43136"/>
                  </a:lnTo>
                  <a:lnTo>
                    <a:pt x="22483" y="43184"/>
                  </a:lnTo>
                  <a:lnTo>
                    <a:pt x="22580" y="43184"/>
                  </a:lnTo>
                  <a:lnTo>
                    <a:pt x="22580" y="43208"/>
                  </a:lnTo>
                  <a:lnTo>
                    <a:pt x="22604" y="43208"/>
                  </a:lnTo>
                  <a:lnTo>
                    <a:pt x="22604" y="43256"/>
                  </a:lnTo>
                  <a:lnTo>
                    <a:pt x="22652" y="43256"/>
                  </a:lnTo>
                  <a:lnTo>
                    <a:pt x="22652" y="43304"/>
                  </a:lnTo>
                  <a:lnTo>
                    <a:pt x="22700" y="43304"/>
                  </a:lnTo>
                  <a:lnTo>
                    <a:pt x="22700" y="43328"/>
                  </a:lnTo>
                  <a:lnTo>
                    <a:pt x="22772" y="43328"/>
                  </a:lnTo>
                  <a:lnTo>
                    <a:pt x="22772" y="43377"/>
                  </a:lnTo>
                  <a:lnTo>
                    <a:pt x="22820" y="43377"/>
                  </a:lnTo>
                  <a:lnTo>
                    <a:pt x="22820" y="43425"/>
                  </a:lnTo>
                  <a:lnTo>
                    <a:pt x="22845" y="43425"/>
                  </a:lnTo>
                  <a:lnTo>
                    <a:pt x="22845" y="43449"/>
                  </a:lnTo>
                  <a:lnTo>
                    <a:pt x="22893" y="43449"/>
                  </a:lnTo>
                  <a:lnTo>
                    <a:pt x="22893" y="43497"/>
                  </a:lnTo>
                  <a:lnTo>
                    <a:pt x="22965" y="43497"/>
                  </a:lnTo>
                  <a:lnTo>
                    <a:pt x="22965" y="43545"/>
                  </a:lnTo>
                  <a:lnTo>
                    <a:pt x="23013" y="43545"/>
                  </a:lnTo>
                  <a:lnTo>
                    <a:pt x="23013" y="43569"/>
                  </a:lnTo>
                  <a:lnTo>
                    <a:pt x="23061" y="43569"/>
                  </a:lnTo>
                  <a:lnTo>
                    <a:pt x="23061" y="43666"/>
                  </a:lnTo>
                  <a:lnTo>
                    <a:pt x="23086" y="43666"/>
                  </a:lnTo>
                  <a:lnTo>
                    <a:pt x="23086" y="43690"/>
                  </a:lnTo>
                  <a:lnTo>
                    <a:pt x="23134" y="43690"/>
                  </a:lnTo>
                  <a:lnTo>
                    <a:pt x="23134" y="43738"/>
                  </a:lnTo>
                  <a:lnTo>
                    <a:pt x="23182" y="43738"/>
                  </a:lnTo>
                  <a:lnTo>
                    <a:pt x="23182" y="43810"/>
                  </a:lnTo>
                  <a:lnTo>
                    <a:pt x="23206" y="43810"/>
                  </a:lnTo>
                  <a:lnTo>
                    <a:pt x="23206" y="43931"/>
                  </a:lnTo>
                  <a:lnTo>
                    <a:pt x="23254" y="43931"/>
                  </a:lnTo>
                  <a:lnTo>
                    <a:pt x="23254" y="44051"/>
                  </a:lnTo>
                  <a:lnTo>
                    <a:pt x="23302" y="44051"/>
                  </a:lnTo>
                  <a:lnTo>
                    <a:pt x="23302" y="44340"/>
                  </a:lnTo>
                  <a:lnTo>
                    <a:pt x="23254" y="44340"/>
                  </a:lnTo>
                  <a:lnTo>
                    <a:pt x="23254" y="44533"/>
                  </a:lnTo>
                  <a:lnTo>
                    <a:pt x="23206" y="44533"/>
                  </a:lnTo>
                  <a:lnTo>
                    <a:pt x="23206" y="44630"/>
                  </a:lnTo>
                  <a:lnTo>
                    <a:pt x="23182" y="44630"/>
                  </a:lnTo>
                  <a:lnTo>
                    <a:pt x="23182" y="44702"/>
                  </a:lnTo>
                  <a:lnTo>
                    <a:pt x="23134" y="44702"/>
                  </a:lnTo>
                  <a:lnTo>
                    <a:pt x="23134" y="44774"/>
                  </a:lnTo>
                  <a:lnTo>
                    <a:pt x="23086" y="44774"/>
                  </a:lnTo>
                  <a:lnTo>
                    <a:pt x="23086" y="44822"/>
                  </a:lnTo>
                  <a:lnTo>
                    <a:pt x="23061" y="44822"/>
                  </a:lnTo>
                  <a:lnTo>
                    <a:pt x="23061" y="44871"/>
                  </a:lnTo>
                  <a:lnTo>
                    <a:pt x="23013" y="44871"/>
                  </a:lnTo>
                  <a:lnTo>
                    <a:pt x="23013" y="44895"/>
                  </a:lnTo>
                  <a:lnTo>
                    <a:pt x="22965" y="44895"/>
                  </a:lnTo>
                  <a:lnTo>
                    <a:pt x="22965" y="44991"/>
                  </a:lnTo>
                  <a:lnTo>
                    <a:pt x="22941" y="44991"/>
                  </a:lnTo>
                  <a:lnTo>
                    <a:pt x="22941" y="45015"/>
                  </a:lnTo>
                  <a:lnTo>
                    <a:pt x="22893" y="45015"/>
                  </a:lnTo>
                  <a:lnTo>
                    <a:pt x="22893" y="45112"/>
                  </a:lnTo>
                  <a:lnTo>
                    <a:pt x="22941" y="45112"/>
                  </a:lnTo>
                  <a:lnTo>
                    <a:pt x="22941" y="45136"/>
                  </a:lnTo>
                  <a:lnTo>
                    <a:pt x="22965" y="45136"/>
                  </a:lnTo>
                  <a:lnTo>
                    <a:pt x="22965" y="45184"/>
                  </a:lnTo>
                  <a:lnTo>
                    <a:pt x="23013" y="45184"/>
                  </a:lnTo>
                  <a:lnTo>
                    <a:pt x="23013" y="45232"/>
                  </a:lnTo>
                  <a:lnTo>
                    <a:pt x="23086" y="45232"/>
                  </a:lnTo>
                  <a:lnTo>
                    <a:pt x="23086" y="45256"/>
                  </a:lnTo>
                  <a:lnTo>
                    <a:pt x="23134" y="45256"/>
                  </a:lnTo>
                  <a:lnTo>
                    <a:pt x="23134" y="45304"/>
                  </a:lnTo>
                  <a:lnTo>
                    <a:pt x="23182" y="45304"/>
                  </a:lnTo>
                  <a:lnTo>
                    <a:pt x="23182" y="45353"/>
                  </a:lnTo>
                  <a:lnTo>
                    <a:pt x="23206" y="45353"/>
                  </a:lnTo>
                  <a:lnTo>
                    <a:pt x="23206" y="45377"/>
                  </a:lnTo>
                  <a:lnTo>
                    <a:pt x="23302" y="45377"/>
                  </a:lnTo>
                  <a:lnTo>
                    <a:pt x="23302" y="45425"/>
                  </a:lnTo>
                  <a:lnTo>
                    <a:pt x="23327" y="45425"/>
                  </a:lnTo>
                  <a:lnTo>
                    <a:pt x="23327" y="45473"/>
                  </a:lnTo>
                  <a:lnTo>
                    <a:pt x="23375" y="45473"/>
                  </a:lnTo>
                  <a:lnTo>
                    <a:pt x="23375" y="45497"/>
                  </a:lnTo>
                  <a:lnTo>
                    <a:pt x="23447" y="45497"/>
                  </a:lnTo>
                  <a:lnTo>
                    <a:pt x="23447" y="45545"/>
                  </a:lnTo>
                  <a:lnTo>
                    <a:pt x="23495" y="45545"/>
                  </a:lnTo>
                  <a:lnTo>
                    <a:pt x="23495" y="45594"/>
                  </a:lnTo>
                  <a:lnTo>
                    <a:pt x="23543" y="45594"/>
                  </a:lnTo>
                  <a:lnTo>
                    <a:pt x="23543" y="45618"/>
                  </a:lnTo>
                  <a:lnTo>
                    <a:pt x="23568" y="45618"/>
                  </a:lnTo>
                  <a:lnTo>
                    <a:pt x="23568" y="45666"/>
                  </a:lnTo>
                  <a:lnTo>
                    <a:pt x="23664" y="45666"/>
                  </a:lnTo>
                  <a:lnTo>
                    <a:pt x="23664" y="45714"/>
                  </a:lnTo>
                  <a:lnTo>
                    <a:pt x="23688" y="45714"/>
                  </a:lnTo>
                  <a:lnTo>
                    <a:pt x="23688" y="45738"/>
                  </a:lnTo>
                  <a:lnTo>
                    <a:pt x="23736" y="45738"/>
                  </a:lnTo>
                  <a:lnTo>
                    <a:pt x="23736" y="45786"/>
                  </a:lnTo>
                  <a:lnTo>
                    <a:pt x="23808" y="45786"/>
                  </a:lnTo>
                  <a:lnTo>
                    <a:pt x="23808" y="45835"/>
                  </a:lnTo>
                  <a:lnTo>
                    <a:pt x="23857" y="45835"/>
                  </a:lnTo>
                  <a:lnTo>
                    <a:pt x="23857" y="45859"/>
                  </a:lnTo>
                  <a:lnTo>
                    <a:pt x="23905" y="45859"/>
                  </a:lnTo>
                  <a:lnTo>
                    <a:pt x="23905" y="45907"/>
                  </a:lnTo>
                  <a:lnTo>
                    <a:pt x="23929" y="45907"/>
                  </a:lnTo>
                  <a:lnTo>
                    <a:pt x="23929" y="45955"/>
                  </a:lnTo>
                  <a:lnTo>
                    <a:pt x="24025" y="45955"/>
                  </a:lnTo>
                  <a:lnTo>
                    <a:pt x="24025" y="45979"/>
                  </a:lnTo>
                  <a:lnTo>
                    <a:pt x="24049" y="45979"/>
                  </a:lnTo>
                  <a:lnTo>
                    <a:pt x="24049" y="46027"/>
                  </a:lnTo>
                  <a:lnTo>
                    <a:pt x="24098" y="46027"/>
                  </a:lnTo>
                  <a:lnTo>
                    <a:pt x="24098" y="46075"/>
                  </a:lnTo>
                  <a:lnTo>
                    <a:pt x="24146" y="46075"/>
                  </a:lnTo>
                  <a:lnTo>
                    <a:pt x="24146" y="46100"/>
                  </a:lnTo>
                  <a:lnTo>
                    <a:pt x="24218" y="46100"/>
                  </a:lnTo>
                  <a:lnTo>
                    <a:pt x="24218" y="46148"/>
                  </a:lnTo>
                  <a:lnTo>
                    <a:pt x="24266" y="46148"/>
                  </a:lnTo>
                  <a:lnTo>
                    <a:pt x="24266" y="46196"/>
                  </a:lnTo>
                  <a:lnTo>
                    <a:pt x="24290" y="46196"/>
                  </a:lnTo>
                  <a:lnTo>
                    <a:pt x="24290" y="46220"/>
                  </a:lnTo>
                  <a:lnTo>
                    <a:pt x="24387" y="46220"/>
                  </a:lnTo>
                  <a:lnTo>
                    <a:pt x="24387" y="46268"/>
                  </a:lnTo>
                  <a:lnTo>
                    <a:pt x="24411" y="46268"/>
                  </a:lnTo>
                  <a:lnTo>
                    <a:pt x="24411" y="46316"/>
                  </a:lnTo>
                  <a:lnTo>
                    <a:pt x="24459" y="46316"/>
                  </a:lnTo>
                  <a:lnTo>
                    <a:pt x="24459" y="46341"/>
                  </a:lnTo>
                  <a:lnTo>
                    <a:pt x="24507" y="46341"/>
                  </a:lnTo>
                  <a:lnTo>
                    <a:pt x="24507" y="46389"/>
                  </a:lnTo>
                  <a:lnTo>
                    <a:pt x="24580" y="46389"/>
                  </a:lnTo>
                  <a:lnTo>
                    <a:pt x="24580" y="46437"/>
                  </a:lnTo>
                  <a:lnTo>
                    <a:pt x="24628" y="46437"/>
                  </a:lnTo>
                  <a:lnTo>
                    <a:pt x="24628" y="46461"/>
                  </a:lnTo>
                  <a:lnTo>
                    <a:pt x="24652" y="46461"/>
                  </a:lnTo>
                  <a:lnTo>
                    <a:pt x="24652" y="46509"/>
                  </a:lnTo>
                  <a:lnTo>
                    <a:pt x="24748" y="46509"/>
                  </a:lnTo>
                  <a:lnTo>
                    <a:pt x="24748" y="46557"/>
                  </a:lnTo>
                  <a:lnTo>
                    <a:pt x="24772" y="46557"/>
                  </a:lnTo>
                  <a:lnTo>
                    <a:pt x="24772" y="46582"/>
                  </a:lnTo>
                  <a:lnTo>
                    <a:pt x="24821" y="46582"/>
                  </a:lnTo>
                  <a:lnTo>
                    <a:pt x="24821" y="46630"/>
                  </a:lnTo>
                  <a:lnTo>
                    <a:pt x="24869" y="46630"/>
                  </a:lnTo>
                  <a:lnTo>
                    <a:pt x="24869" y="46678"/>
                  </a:lnTo>
                  <a:lnTo>
                    <a:pt x="24941" y="46678"/>
                  </a:lnTo>
                  <a:lnTo>
                    <a:pt x="24941" y="46702"/>
                  </a:lnTo>
                  <a:lnTo>
                    <a:pt x="24989" y="46702"/>
                  </a:lnTo>
                  <a:lnTo>
                    <a:pt x="24989" y="46750"/>
                  </a:lnTo>
                  <a:lnTo>
                    <a:pt x="25013" y="46750"/>
                  </a:lnTo>
                  <a:lnTo>
                    <a:pt x="25013" y="46798"/>
                  </a:lnTo>
                  <a:lnTo>
                    <a:pt x="25110" y="46798"/>
                  </a:lnTo>
                  <a:lnTo>
                    <a:pt x="25110" y="46823"/>
                  </a:lnTo>
                  <a:lnTo>
                    <a:pt x="25134" y="46823"/>
                  </a:lnTo>
                  <a:lnTo>
                    <a:pt x="25134" y="46871"/>
                  </a:lnTo>
                  <a:lnTo>
                    <a:pt x="25182" y="46871"/>
                  </a:lnTo>
                  <a:lnTo>
                    <a:pt x="25182" y="46919"/>
                  </a:lnTo>
                  <a:lnTo>
                    <a:pt x="25230" y="46919"/>
                  </a:lnTo>
                  <a:lnTo>
                    <a:pt x="25230" y="46943"/>
                  </a:lnTo>
                  <a:lnTo>
                    <a:pt x="25303" y="46943"/>
                  </a:lnTo>
                  <a:lnTo>
                    <a:pt x="25303" y="46991"/>
                  </a:lnTo>
                  <a:lnTo>
                    <a:pt x="25351" y="46991"/>
                  </a:lnTo>
                  <a:lnTo>
                    <a:pt x="25351" y="47039"/>
                  </a:lnTo>
                  <a:lnTo>
                    <a:pt x="25375" y="47039"/>
                  </a:lnTo>
                  <a:lnTo>
                    <a:pt x="25375" y="47063"/>
                  </a:lnTo>
                  <a:lnTo>
                    <a:pt x="25471" y="47063"/>
                  </a:lnTo>
                  <a:lnTo>
                    <a:pt x="25471" y="47112"/>
                  </a:lnTo>
                  <a:lnTo>
                    <a:pt x="25495" y="47112"/>
                  </a:lnTo>
                  <a:lnTo>
                    <a:pt x="25495" y="47160"/>
                  </a:lnTo>
                  <a:lnTo>
                    <a:pt x="25544" y="47160"/>
                  </a:lnTo>
                  <a:lnTo>
                    <a:pt x="25544" y="47184"/>
                  </a:lnTo>
                  <a:lnTo>
                    <a:pt x="25592" y="47184"/>
                  </a:lnTo>
                  <a:lnTo>
                    <a:pt x="25592" y="47232"/>
                  </a:lnTo>
                  <a:lnTo>
                    <a:pt x="25664" y="47232"/>
                  </a:lnTo>
                  <a:lnTo>
                    <a:pt x="25664" y="47280"/>
                  </a:lnTo>
                  <a:lnTo>
                    <a:pt x="25712" y="47280"/>
                  </a:lnTo>
                  <a:lnTo>
                    <a:pt x="25712" y="47304"/>
                  </a:lnTo>
                  <a:lnTo>
                    <a:pt x="25736" y="47304"/>
                  </a:lnTo>
                  <a:lnTo>
                    <a:pt x="25736" y="47353"/>
                  </a:lnTo>
                  <a:lnTo>
                    <a:pt x="25833" y="47353"/>
                  </a:lnTo>
                  <a:lnTo>
                    <a:pt x="25833" y="47401"/>
                  </a:lnTo>
                  <a:lnTo>
                    <a:pt x="25857" y="47401"/>
                  </a:lnTo>
                  <a:lnTo>
                    <a:pt x="25857" y="47425"/>
                  </a:lnTo>
                  <a:lnTo>
                    <a:pt x="25905" y="47425"/>
                  </a:lnTo>
                  <a:lnTo>
                    <a:pt x="25905" y="47473"/>
                  </a:lnTo>
                  <a:lnTo>
                    <a:pt x="25953" y="47473"/>
                  </a:lnTo>
                  <a:lnTo>
                    <a:pt x="25953" y="47521"/>
                  </a:lnTo>
                  <a:lnTo>
                    <a:pt x="26025" y="47521"/>
                  </a:lnTo>
                  <a:lnTo>
                    <a:pt x="26025" y="47545"/>
                  </a:lnTo>
                  <a:lnTo>
                    <a:pt x="26074" y="47545"/>
                  </a:lnTo>
                  <a:lnTo>
                    <a:pt x="26074" y="47594"/>
                  </a:lnTo>
                  <a:lnTo>
                    <a:pt x="26098" y="47594"/>
                  </a:lnTo>
                  <a:lnTo>
                    <a:pt x="26098" y="47642"/>
                  </a:lnTo>
                  <a:lnTo>
                    <a:pt x="26194" y="47642"/>
                  </a:lnTo>
                  <a:lnTo>
                    <a:pt x="26194" y="47666"/>
                  </a:lnTo>
                  <a:lnTo>
                    <a:pt x="26218" y="47666"/>
                  </a:lnTo>
                  <a:lnTo>
                    <a:pt x="26218" y="47714"/>
                  </a:lnTo>
                  <a:lnTo>
                    <a:pt x="26266" y="47714"/>
                  </a:lnTo>
                  <a:lnTo>
                    <a:pt x="26266" y="47762"/>
                  </a:lnTo>
                  <a:lnTo>
                    <a:pt x="26315" y="47762"/>
                  </a:lnTo>
                  <a:lnTo>
                    <a:pt x="26315" y="47786"/>
                  </a:lnTo>
                  <a:lnTo>
                    <a:pt x="26387" y="47786"/>
                  </a:lnTo>
                  <a:lnTo>
                    <a:pt x="26387" y="47835"/>
                  </a:lnTo>
                  <a:lnTo>
                    <a:pt x="26435" y="47835"/>
                  </a:lnTo>
                  <a:lnTo>
                    <a:pt x="26435" y="47883"/>
                  </a:lnTo>
                  <a:lnTo>
                    <a:pt x="26459" y="47883"/>
                  </a:lnTo>
                  <a:lnTo>
                    <a:pt x="26459" y="47907"/>
                  </a:lnTo>
                  <a:lnTo>
                    <a:pt x="26507" y="47907"/>
                  </a:lnTo>
                  <a:lnTo>
                    <a:pt x="26507" y="47955"/>
                  </a:lnTo>
                  <a:lnTo>
                    <a:pt x="26580" y="47955"/>
                  </a:lnTo>
                  <a:lnTo>
                    <a:pt x="26580" y="48003"/>
                  </a:lnTo>
                  <a:lnTo>
                    <a:pt x="26628" y="48003"/>
                  </a:lnTo>
                  <a:lnTo>
                    <a:pt x="26628" y="48027"/>
                  </a:lnTo>
                  <a:lnTo>
                    <a:pt x="26676" y="48027"/>
                  </a:lnTo>
                  <a:lnTo>
                    <a:pt x="26676" y="48076"/>
                  </a:lnTo>
                  <a:lnTo>
                    <a:pt x="26748" y="48076"/>
                  </a:lnTo>
                  <a:lnTo>
                    <a:pt x="26748" y="48124"/>
                  </a:lnTo>
                  <a:lnTo>
                    <a:pt x="26797" y="48124"/>
                  </a:lnTo>
                  <a:lnTo>
                    <a:pt x="26797" y="48148"/>
                  </a:lnTo>
                  <a:lnTo>
                    <a:pt x="26821" y="48148"/>
                  </a:lnTo>
                  <a:lnTo>
                    <a:pt x="26821" y="48196"/>
                  </a:lnTo>
                  <a:lnTo>
                    <a:pt x="26869" y="48196"/>
                  </a:lnTo>
                  <a:lnTo>
                    <a:pt x="26869" y="48244"/>
                  </a:lnTo>
                  <a:lnTo>
                    <a:pt x="26941" y="48244"/>
                  </a:lnTo>
                  <a:lnTo>
                    <a:pt x="26941" y="48268"/>
                  </a:lnTo>
                  <a:lnTo>
                    <a:pt x="26989" y="48268"/>
                  </a:lnTo>
                  <a:lnTo>
                    <a:pt x="26989" y="48317"/>
                  </a:lnTo>
                  <a:lnTo>
                    <a:pt x="27038" y="48317"/>
                  </a:lnTo>
                  <a:lnTo>
                    <a:pt x="27038" y="48365"/>
                  </a:lnTo>
                  <a:lnTo>
                    <a:pt x="27110" y="48365"/>
                  </a:lnTo>
                  <a:lnTo>
                    <a:pt x="27110" y="48389"/>
                  </a:lnTo>
                  <a:lnTo>
                    <a:pt x="27158" y="48389"/>
                  </a:lnTo>
                  <a:lnTo>
                    <a:pt x="27158" y="48437"/>
                  </a:lnTo>
                  <a:lnTo>
                    <a:pt x="27182" y="48437"/>
                  </a:lnTo>
                  <a:lnTo>
                    <a:pt x="27182" y="48485"/>
                  </a:lnTo>
                  <a:lnTo>
                    <a:pt x="27230" y="48485"/>
                  </a:lnTo>
                  <a:lnTo>
                    <a:pt x="27230" y="48509"/>
                  </a:lnTo>
                  <a:lnTo>
                    <a:pt x="27303" y="48509"/>
                  </a:lnTo>
                  <a:lnTo>
                    <a:pt x="27303" y="48558"/>
                  </a:lnTo>
                  <a:lnTo>
                    <a:pt x="27351" y="48558"/>
                  </a:lnTo>
                  <a:lnTo>
                    <a:pt x="27351" y="48606"/>
                  </a:lnTo>
                  <a:lnTo>
                    <a:pt x="27399" y="48606"/>
                  </a:lnTo>
                  <a:lnTo>
                    <a:pt x="27399" y="48630"/>
                  </a:lnTo>
                  <a:lnTo>
                    <a:pt x="27471" y="48630"/>
                  </a:lnTo>
                  <a:lnTo>
                    <a:pt x="27471" y="48678"/>
                  </a:lnTo>
                  <a:lnTo>
                    <a:pt x="27520" y="48678"/>
                  </a:lnTo>
                  <a:lnTo>
                    <a:pt x="27520" y="48726"/>
                  </a:lnTo>
                  <a:lnTo>
                    <a:pt x="27544" y="48726"/>
                  </a:lnTo>
                  <a:lnTo>
                    <a:pt x="27544" y="48750"/>
                  </a:lnTo>
                  <a:lnTo>
                    <a:pt x="27592" y="48750"/>
                  </a:lnTo>
                  <a:lnTo>
                    <a:pt x="27592" y="48799"/>
                  </a:lnTo>
                  <a:lnTo>
                    <a:pt x="27664" y="48799"/>
                  </a:lnTo>
                  <a:lnTo>
                    <a:pt x="27664" y="48726"/>
                  </a:lnTo>
                  <a:lnTo>
                    <a:pt x="27712" y="48726"/>
                  </a:lnTo>
                  <a:lnTo>
                    <a:pt x="27712" y="48678"/>
                  </a:lnTo>
                  <a:lnTo>
                    <a:pt x="27761" y="48678"/>
                  </a:lnTo>
                  <a:lnTo>
                    <a:pt x="27761" y="48606"/>
                  </a:lnTo>
                  <a:lnTo>
                    <a:pt x="27785" y="48606"/>
                  </a:lnTo>
                  <a:lnTo>
                    <a:pt x="27785" y="48558"/>
                  </a:lnTo>
                  <a:lnTo>
                    <a:pt x="27833" y="48558"/>
                  </a:lnTo>
                  <a:lnTo>
                    <a:pt x="27833" y="48509"/>
                  </a:lnTo>
                  <a:lnTo>
                    <a:pt x="27881" y="48509"/>
                  </a:lnTo>
                  <a:lnTo>
                    <a:pt x="27881" y="48437"/>
                  </a:lnTo>
                  <a:lnTo>
                    <a:pt x="27905" y="48437"/>
                  </a:lnTo>
                  <a:lnTo>
                    <a:pt x="27905" y="48389"/>
                  </a:lnTo>
                  <a:lnTo>
                    <a:pt x="27953" y="48389"/>
                  </a:lnTo>
                  <a:lnTo>
                    <a:pt x="27953" y="48317"/>
                  </a:lnTo>
                  <a:lnTo>
                    <a:pt x="28001" y="48317"/>
                  </a:lnTo>
                  <a:lnTo>
                    <a:pt x="28001" y="48268"/>
                  </a:lnTo>
                  <a:lnTo>
                    <a:pt x="28026" y="48268"/>
                  </a:lnTo>
                  <a:lnTo>
                    <a:pt x="28026" y="48244"/>
                  </a:lnTo>
                  <a:lnTo>
                    <a:pt x="28074" y="48244"/>
                  </a:lnTo>
                  <a:lnTo>
                    <a:pt x="28074" y="48148"/>
                  </a:lnTo>
                  <a:lnTo>
                    <a:pt x="28122" y="48148"/>
                  </a:lnTo>
                  <a:lnTo>
                    <a:pt x="28122" y="48124"/>
                  </a:lnTo>
                  <a:lnTo>
                    <a:pt x="28146" y="48124"/>
                  </a:lnTo>
                  <a:lnTo>
                    <a:pt x="28146" y="48027"/>
                  </a:lnTo>
                  <a:lnTo>
                    <a:pt x="28194" y="48027"/>
                  </a:lnTo>
                  <a:lnTo>
                    <a:pt x="28194" y="48003"/>
                  </a:lnTo>
                  <a:lnTo>
                    <a:pt x="28242" y="48003"/>
                  </a:lnTo>
                  <a:lnTo>
                    <a:pt x="28242" y="47955"/>
                  </a:lnTo>
                  <a:lnTo>
                    <a:pt x="28267" y="47955"/>
                  </a:lnTo>
                  <a:lnTo>
                    <a:pt x="28267" y="47883"/>
                  </a:lnTo>
                  <a:lnTo>
                    <a:pt x="28315" y="47883"/>
                  </a:lnTo>
                  <a:lnTo>
                    <a:pt x="28315" y="47835"/>
                  </a:lnTo>
                  <a:lnTo>
                    <a:pt x="28363" y="47835"/>
                  </a:lnTo>
                  <a:lnTo>
                    <a:pt x="28363" y="47762"/>
                  </a:lnTo>
                  <a:lnTo>
                    <a:pt x="28387" y="47762"/>
                  </a:lnTo>
                  <a:lnTo>
                    <a:pt x="28387" y="47714"/>
                  </a:lnTo>
                  <a:lnTo>
                    <a:pt x="28435" y="47714"/>
                  </a:lnTo>
                  <a:lnTo>
                    <a:pt x="28435" y="47666"/>
                  </a:lnTo>
                  <a:lnTo>
                    <a:pt x="28483" y="47666"/>
                  </a:lnTo>
                  <a:lnTo>
                    <a:pt x="28483" y="47594"/>
                  </a:lnTo>
                  <a:lnTo>
                    <a:pt x="28508" y="47594"/>
                  </a:lnTo>
                  <a:lnTo>
                    <a:pt x="28508" y="47545"/>
                  </a:lnTo>
                  <a:lnTo>
                    <a:pt x="28556" y="47545"/>
                  </a:lnTo>
                  <a:lnTo>
                    <a:pt x="28556" y="47521"/>
                  </a:lnTo>
                  <a:lnTo>
                    <a:pt x="28604" y="47521"/>
                  </a:lnTo>
                  <a:lnTo>
                    <a:pt x="28604" y="47425"/>
                  </a:lnTo>
                  <a:lnTo>
                    <a:pt x="28628" y="47425"/>
                  </a:lnTo>
                  <a:lnTo>
                    <a:pt x="28628" y="47401"/>
                  </a:lnTo>
                  <a:lnTo>
                    <a:pt x="28676" y="47401"/>
                  </a:lnTo>
                  <a:lnTo>
                    <a:pt x="28676" y="47304"/>
                  </a:lnTo>
                  <a:lnTo>
                    <a:pt x="28724" y="47304"/>
                  </a:lnTo>
                  <a:lnTo>
                    <a:pt x="28724" y="47280"/>
                  </a:lnTo>
                  <a:lnTo>
                    <a:pt x="28749" y="47280"/>
                  </a:lnTo>
                  <a:lnTo>
                    <a:pt x="28749" y="47232"/>
                  </a:lnTo>
                  <a:lnTo>
                    <a:pt x="28797" y="47232"/>
                  </a:lnTo>
                  <a:lnTo>
                    <a:pt x="28797" y="47160"/>
                  </a:lnTo>
                  <a:lnTo>
                    <a:pt x="28845" y="47160"/>
                  </a:lnTo>
                  <a:lnTo>
                    <a:pt x="28845" y="47112"/>
                  </a:lnTo>
                  <a:lnTo>
                    <a:pt x="28869" y="47112"/>
                  </a:lnTo>
                  <a:lnTo>
                    <a:pt x="28869" y="47039"/>
                  </a:lnTo>
                  <a:lnTo>
                    <a:pt x="28917" y="47039"/>
                  </a:lnTo>
                  <a:lnTo>
                    <a:pt x="28917" y="46991"/>
                  </a:lnTo>
                  <a:lnTo>
                    <a:pt x="28965" y="46991"/>
                  </a:lnTo>
                  <a:lnTo>
                    <a:pt x="28965" y="46943"/>
                  </a:lnTo>
                  <a:lnTo>
                    <a:pt x="28989" y="46943"/>
                  </a:lnTo>
                  <a:lnTo>
                    <a:pt x="28989" y="46871"/>
                  </a:lnTo>
                  <a:lnTo>
                    <a:pt x="29038" y="46871"/>
                  </a:lnTo>
                  <a:lnTo>
                    <a:pt x="29038" y="46823"/>
                  </a:lnTo>
                  <a:lnTo>
                    <a:pt x="29086" y="46823"/>
                  </a:lnTo>
                  <a:lnTo>
                    <a:pt x="29086" y="46750"/>
                  </a:lnTo>
                  <a:lnTo>
                    <a:pt x="29110" y="46750"/>
                  </a:lnTo>
                  <a:lnTo>
                    <a:pt x="29110" y="46702"/>
                  </a:lnTo>
                  <a:lnTo>
                    <a:pt x="29158" y="46702"/>
                  </a:lnTo>
                  <a:lnTo>
                    <a:pt x="29158" y="46678"/>
                  </a:lnTo>
                  <a:lnTo>
                    <a:pt x="29206" y="46678"/>
                  </a:lnTo>
                  <a:lnTo>
                    <a:pt x="29206" y="46582"/>
                  </a:lnTo>
                  <a:lnTo>
                    <a:pt x="29230" y="46582"/>
                  </a:lnTo>
                  <a:lnTo>
                    <a:pt x="29230" y="46557"/>
                  </a:lnTo>
                  <a:lnTo>
                    <a:pt x="29279" y="46557"/>
                  </a:lnTo>
                  <a:lnTo>
                    <a:pt x="29279" y="46461"/>
                  </a:lnTo>
                  <a:lnTo>
                    <a:pt x="29327" y="46461"/>
                  </a:lnTo>
                  <a:lnTo>
                    <a:pt x="29327" y="46437"/>
                  </a:lnTo>
                  <a:lnTo>
                    <a:pt x="29351" y="46437"/>
                  </a:lnTo>
                  <a:lnTo>
                    <a:pt x="29351" y="46389"/>
                  </a:lnTo>
                  <a:lnTo>
                    <a:pt x="29399" y="46389"/>
                  </a:lnTo>
                  <a:lnTo>
                    <a:pt x="29399" y="46316"/>
                  </a:lnTo>
                  <a:lnTo>
                    <a:pt x="29447" y="46316"/>
                  </a:lnTo>
                  <a:lnTo>
                    <a:pt x="29447" y="46268"/>
                  </a:lnTo>
                  <a:lnTo>
                    <a:pt x="29471" y="46268"/>
                  </a:lnTo>
                  <a:lnTo>
                    <a:pt x="29471" y="46196"/>
                  </a:lnTo>
                  <a:lnTo>
                    <a:pt x="29520" y="46196"/>
                  </a:lnTo>
                  <a:lnTo>
                    <a:pt x="29520" y="46148"/>
                  </a:lnTo>
                  <a:lnTo>
                    <a:pt x="29568" y="46148"/>
                  </a:lnTo>
                  <a:lnTo>
                    <a:pt x="29568" y="46100"/>
                  </a:lnTo>
                  <a:lnTo>
                    <a:pt x="29592" y="46100"/>
                  </a:lnTo>
                  <a:lnTo>
                    <a:pt x="29592" y="46027"/>
                  </a:lnTo>
                  <a:lnTo>
                    <a:pt x="29640" y="46027"/>
                  </a:lnTo>
                  <a:lnTo>
                    <a:pt x="29640" y="45979"/>
                  </a:lnTo>
                  <a:lnTo>
                    <a:pt x="29688" y="45979"/>
                  </a:lnTo>
                  <a:lnTo>
                    <a:pt x="29688" y="45907"/>
                  </a:lnTo>
                  <a:lnTo>
                    <a:pt x="29712" y="45907"/>
                  </a:lnTo>
                  <a:lnTo>
                    <a:pt x="29712" y="45859"/>
                  </a:lnTo>
                  <a:lnTo>
                    <a:pt x="29761" y="45859"/>
                  </a:lnTo>
                  <a:lnTo>
                    <a:pt x="29761" y="45835"/>
                  </a:lnTo>
                  <a:lnTo>
                    <a:pt x="29809" y="45835"/>
                  </a:lnTo>
                  <a:lnTo>
                    <a:pt x="29809" y="45738"/>
                  </a:lnTo>
                  <a:lnTo>
                    <a:pt x="29833" y="45738"/>
                  </a:lnTo>
                  <a:lnTo>
                    <a:pt x="29833" y="45714"/>
                  </a:lnTo>
                  <a:lnTo>
                    <a:pt x="29881" y="45714"/>
                  </a:lnTo>
                  <a:lnTo>
                    <a:pt x="29881" y="45618"/>
                  </a:lnTo>
                  <a:lnTo>
                    <a:pt x="29929" y="45618"/>
                  </a:lnTo>
                  <a:lnTo>
                    <a:pt x="29929" y="45594"/>
                  </a:lnTo>
                  <a:lnTo>
                    <a:pt x="29953" y="45594"/>
                  </a:lnTo>
                  <a:lnTo>
                    <a:pt x="29953" y="45545"/>
                  </a:lnTo>
                  <a:lnTo>
                    <a:pt x="30002" y="45545"/>
                  </a:lnTo>
                  <a:lnTo>
                    <a:pt x="30002" y="45473"/>
                  </a:lnTo>
                  <a:lnTo>
                    <a:pt x="30050" y="45473"/>
                  </a:lnTo>
                  <a:lnTo>
                    <a:pt x="30050" y="45425"/>
                  </a:lnTo>
                  <a:lnTo>
                    <a:pt x="30074" y="45425"/>
                  </a:lnTo>
                  <a:lnTo>
                    <a:pt x="30074" y="45377"/>
                  </a:lnTo>
                  <a:lnTo>
                    <a:pt x="30122" y="45377"/>
                  </a:lnTo>
                  <a:lnTo>
                    <a:pt x="30122" y="45304"/>
                  </a:lnTo>
                  <a:lnTo>
                    <a:pt x="30170" y="45304"/>
                  </a:lnTo>
                  <a:lnTo>
                    <a:pt x="30170" y="45256"/>
                  </a:lnTo>
                  <a:lnTo>
                    <a:pt x="30194" y="45256"/>
                  </a:lnTo>
                  <a:lnTo>
                    <a:pt x="30194" y="45184"/>
                  </a:lnTo>
                  <a:lnTo>
                    <a:pt x="30243" y="45184"/>
                  </a:lnTo>
                  <a:lnTo>
                    <a:pt x="30243" y="45136"/>
                  </a:lnTo>
                  <a:lnTo>
                    <a:pt x="30291" y="45136"/>
                  </a:lnTo>
                  <a:lnTo>
                    <a:pt x="30291" y="45112"/>
                  </a:lnTo>
                  <a:lnTo>
                    <a:pt x="30315" y="45112"/>
                  </a:lnTo>
                  <a:lnTo>
                    <a:pt x="30315" y="45015"/>
                  </a:lnTo>
                  <a:lnTo>
                    <a:pt x="30363" y="45015"/>
                  </a:lnTo>
                  <a:lnTo>
                    <a:pt x="30363" y="44991"/>
                  </a:lnTo>
                  <a:lnTo>
                    <a:pt x="30411" y="44991"/>
                  </a:lnTo>
                  <a:lnTo>
                    <a:pt x="30411" y="44895"/>
                  </a:lnTo>
                  <a:lnTo>
                    <a:pt x="30435" y="44895"/>
                  </a:lnTo>
                  <a:lnTo>
                    <a:pt x="30435" y="44871"/>
                  </a:lnTo>
                  <a:lnTo>
                    <a:pt x="30484" y="44871"/>
                  </a:lnTo>
                  <a:lnTo>
                    <a:pt x="30484" y="44822"/>
                  </a:lnTo>
                  <a:lnTo>
                    <a:pt x="30532" y="44822"/>
                  </a:lnTo>
                  <a:lnTo>
                    <a:pt x="30532" y="44750"/>
                  </a:lnTo>
                  <a:lnTo>
                    <a:pt x="30556" y="44750"/>
                  </a:lnTo>
                  <a:lnTo>
                    <a:pt x="30556" y="44702"/>
                  </a:lnTo>
                  <a:lnTo>
                    <a:pt x="30604" y="44702"/>
                  </a:lnTo>
                  <a:lnTo>
                    <a:pt x="30604" y="44630"/>
                  </a:lnTo>
                  <a:lnTo>
                    <a:pt x="30652" y="44630"/>
                  </a:lnTo>
                  <a:lnTo>
                    <a:pt x="30652" y="44581"/>
                  </a:lnTo>
                  <a:lnTo>
                    <a:pt x="30676" y="44581"/>
                  </a:lnTo>
                  <a:lnTo>
                    <a:pt x="30676" y="44533"/>
                  </a:lnTo>
                  <a:lnTo>
                    <a:pt x="30725" y="44533"/>
                  </a:lnTo>
                  <a:lnTo>
                    <a:pt x="30725" y="44461"/>
                  </a:lnTo>
                  <a:lnTo>
                    <a:pt x="30773" y="44461"/>
                  </a:lnTo>
                  <a:lnTo>
                    <a:pt x="30773" y="44413"/>
                  </a:lnTo>
                  <a:lnTo>
                    <a:pt x="30797" y="44413"/>
                  </a:lnTo>
                  <a:lnTo>
                    <a:pt x="30797" y="44340"/>
                  </a:lnTo>
                  <a:lnTo>
                    <a:pt x="30845" y="44340"/>
                  </a:lnTo>
                  <a:lnTo>
                    <a:pt x="30845" y="44292"/>
                  </a:lnTo>
                  <a:lnTo>
                    <a:pt x="30893" y="44292"/>
                  </a:lnTo>
                  <a:lnTo>
                    <a:pt x="30893" y="44268"/>
                  </a:lnTo>
                  <a:lnTo>
                    <a:pt x="30917" y="44268"/>
                  </a:lnTo>
                  <a:lnTo>
                    <a:pt x="30917" y="44172"/>
                  </a:lnTo>
                  <a:lnTo>
                    <a:pt x="30965" y="44172"/>
                  </a:lnTo>
                  <a:lnTo>
                    <a:pt x="30965" y="44148"/>
                  </a:lnTo>
                  <a:lnTo>
                    <a:pt x="31014" y="44148"/>
                  </a:lnTo>
                  <a:lnTo>
                    <a:pt x="31014" y="44051"/>
                  </a:lnTo>
                  <a:lnTo>
                    <a:pt x="31038" y="44051"/>
                  </a:lnTo>
                  <a:lnTo>
                    <a:pt x="31038" y="44027"/>
                  </a:lnTo>
                  <a:lnTo>
                    <a:pt x="31086" y="44027"/>
                  </a:lnTo>
                  <a:lnTo>
                    <a:pt x="31086" y="43979"/>
                  </a:lnTo>
                  <a:lnTo>
                    <a:pt x="31134" y="43979"/>
                  </a:lnTo>
                  <a:lnTo>
                    <a:pt x="31134" y="43907"/>
                  </a:lnTo>
                  <a:lnTo>
                    <a:pt x="31158" y="43907"/>
                  </a:lnTo>
                  <a:lnTo>
                    <a:pt x="31158" y="43858"/>
                  </a:lnTo>
                  <a:lnTo>
                    <a:pt x="31206" y="43858"/>
                  </a:lnTo>
                  <a:lnTo>
                    <a:pt x="31206" y="43786"/>
                  </a:lnTo>
                  <a:lnTo>
                    <a:pt x="31255" y="43786"/>
                  </a:lnTo>
                  <a:lnTo>
                    <a:pt x="31255" y="43738"/>
                  </a:lnTo>
                  <a:lnTo>
                    <a:pt x="31279" y="43738"/>
                  </a:lnTo>
                  <a:lnTo>
                    <a:pt x="31279" y="43690"/>
                  </a:lnTo>
                  <a:lnTo>
                    <a:pt x="31327" y="43690"/>
                  </a:lnTo>
                  <a:lnTo>
                    <a:pt x="31327" y="43618"/>
                  </a:lnTo>
                  <a:lnTo>
                    <a:pt x="31375" y="43618"/>
                  </a:lnTo>
                  <a:lnTo>
                    <a:pt x="31375" y="43569"/>
                  </a:lnTo>
                  <a:lnTo>
                    <a:pt x="31399" y="43569"/>
                  </a:lnTo>
                  <a:lnTo>
                    <a:pt x="31399" y="43545"/>
                  </a:lnTo>
                  <a:lnTo>
                    <a:pt x="31447" y="43545"/>
                  </a:lnTo>
                  <a:lnTo>
                    <a:pt x="31447" y="43449"/>
                  </a:lnTo>
                  <a:lnTo>
                    <a:pt x="31496" y="43449"/>
                  </a:lnTo>
                  <a:lnTo>
                    <a:pt x="31496" y="43425"/>
                  </a:lnTo>
                  <a:lnTo>
                    <a:pt x="31520" y="43425"/>
                  </a:lnTo>
                  <a:lnTo>
                    <a:pt x="31520" y="43328"/>
                  </a:lnTo>
                  <a:lnTo>
                    <a:pt x="31568" y="43328"/>
                  </a:lnTo>
                  <a:lnTo>
                    <a:pt x="31568" y="43304"/>
                  </a:lnTo>
                  <a:lnTo>
                    <a:pt x="31616" y="43304"/>
                  </a:lnTo>
                  <a:lnTo>
                    <a:pt x="31616" y="43256"/>
                  </a:lnTo>
                  <a:lnTo>
                    <a:pt x="31640" y="43256"/>
                  </a:lnTo>
                  <a:lnTo>
                    <a:pt x="31640" y="43184"/>
                  </a:lnTo>
                  <a:lnTo>
                    <a:pt x="31688" y="43184"/>
                  </a:lnTo>
                  <a:lnTo>
                    <a:pt x="31688" y="43136"/>
                  </a:lnTo>
                  <a:lnTo>
                    <a:pt x="31761" y="43136"/>
                  </a:lnTo>
                  <a:lnTo>
                    <a:pt x="31761" y="43087"/>
                  </a:lnTo>
                  <a:lnTo>
                    <a:pt x="31809" y="43087"/>
                  </a:lnTo>
                  <a:lnTo>
                    <a:pt x="31809" y="43063"/>
                  </a:lnTo>
                  <a:lnTo>
                    <a:pt x="31881" y="43063"/>
                  </a:lnTo>
                  <a:lnTo>
                    <a:pt x="31881" y="43015"/>
                  </a:lnTo>
                  <a:lnTo>
                    <a:pt x="31978" y="43015"/>
                  </a:lnTo>
                  <a:lnTo>
                    <a:pt x="31978" y="42967"/>
                  </a:lnTo>
                  <a:lnTo>
                    <a:pt x="32050" y="42967"/>
                  </a:lnTo>
                  <a:lnTo>
                    <a:pt x="32050" y="42943"/>
                  </a:lnTo>
                  <a:lnTo>
                    <a:pt x="32122" y="42943"/>
                  </a:lnTo>
                  <a:lnTo>
                    <a:pt x="32122" y="42895"/>
                  </a:lnTo>
                  <a:lnTo>
                    <a:pt x="32170" y="42895"/>
                  </a:lnTo>
                  <a:lnTo>
                    <a:pt x="32170" y="42846"/>
                  </a:lnTo>
                  <a:lnTo>
                    <a:pt x="32243" y="42846"/>
                  </a:lnTo>
                  <a:lnTo>
                    <a:pt x="32243" y="42822"/>
                  </a:lnTo>
                  <a:lnTo>
                    <a:pt x="32339" y="42822"/>
                  </a:lnTo>
                  <a:lnTo>
                    <a:pt x="32339" y="42774"/>
                  </a:lnTo>
                  <a:lnTo>
                    <a:pt x="32411" y="42774"/>
                  </a:lnTo>
                  <a:lnTo>
                    <a:pt x="32411" y="42726"/>
                  </a:lnTo>
                  <a:lnTo>
                    <a:pt x="32460" y="42726"/>
                  </a:lnTo>
                  <a:lnTo>
                    <a:pt x="32460" y="42702"/>
                  </a:lnTo>
                  <a:lnTo>
                    <a:pt x="32532" y="42702"/>
                  </a:lnTo>
                  <a:lnTo>
                    <a:pt x="32532" y="42654"/>
                  </a:lnTo>
                  <a:lnTo>
                    <a:pt x="32604" y="42654"/>
                  </a:lnTo>
                  <a:lnTo>
                    <a:pt x="32604" y="42605"/>
                  </a:lnTo>
                  <a:lnTo>
                    <a:pt x="32701" y="42605"/>
                  </a:lnTo>
                  <a:lnTo>
                    <a:pt x="32701" y="42581"/>
                  </a:lnTo>
                  <a:lnTo>
                    <a:pt x="32725" y="42581"/>
                  </a:lnTo>
                  <a:lnTo>
                    <a:pt x="32725" y="42533"/>
                  </a:lnTo>
                  <a:lnTo>
                    <a:pt x="32821" y="42533"/>
                  </a:lnTo>
                  <a:lnTo>
                    <a:pt x="32821" y="42485"/>
                  </a:lnTo>
                  <a:lnTo>
                    <a:pt x="32893" y="42485"/>
                  </a:lnTo>
                  <a:lnTo>
                    <a:pt x="32893" y="42461"/>
                  </a:lnTo>
                  <a:lnTo>
                    <a:pt x="32966" y="42461"/>
                  </a:lnTo>
                  <a:lnTo>
                    <a:pt x="32966" y="42413"/>
                  </a:lnTo>
                  <a:lnTo>
                    <a:pt x="33014" y="42413"/>
                  </a:lnTo>
                  <a:lnTo>
                    <a:pt x="33014" y="42364"/>
                  </a:lnTo>
                  <a:lnTo>
                    <a:pt x="33086" y="42364"/>
                  </a:lnTo>
                  <a:lnTo>
                    <a:pt x="33086" y="42340"/>
                  </a:lnTo>
                  <a:lnTo>
                    <a:pt x="33182" y="42340"/>
                  </a:lnTo>
                  <a:lnTo>
                    <a:pt x="33182" y="42292"/>
                  </a:lnTo>
                  <a:lnTo>
                    <a:pt x="33207" y="42292"/>
                  </a:lnTo>
                  <a:lnTo>
                    <a:pt x="33207" y="42244"/>
                  </a:lnTo>
                  <a:lnTo>
                    <a:pt x="33303" y="42244"/>
                  </a:lnTo>
                  <a:lnTo>
                    <a:pt x="33303" y="42220"/>
                  </a:lnTo>
                  <a:lnTo>
                    <a:pt x="33375" y="42220"/>
                  </a:lnTo>
                  <a:lnTo>
                    <a:pt x="33375" y="42172"/>
                  </a:lnTo>
                  <a:lnTo>
                    <a:pt x="33423" y="42172"/>
                  </a:lnTo>
                  <a:lnTo>
                    <a:pt x="33423" y="42123"/>
                  </a:lnTo>
                  <a:lnTo>
                    <a:pt x="33496" y="42123"/>
                  </a:lnTo>
                  <a:lnTo>
                    <a:pt x="33496" y="42099"/>
                  </a:lnTo>
                  <a:lnTo>
                    <a:pt x="33568" y="42099"/>
                  </a:lnTo>
                  <a:lnTo>
                    <a:pt x="33568" y="42051"/>
                  </a:lnTo>
                  <a:lnTo>
                    <a:pt x="33664" y="42051"/>
                  </a:lnTo>
                  <a:lnTo>
                    <a:pt x="33664" y="42003"/>
                  </a:lnTo>
                  <a:lnTo>
                    <a:pt x="33689" y="42003"/>
                  </a:lnTo>
                  <a:lnTo>
                    <a:pt x="33689" y="41979"/>
                  </a:lnTo>
                  <a:lnTo>
                    <a:pt x="33785" y="41979"/>
                  </a:lnTo>
                  <a:lnTo>
                    <a:pt x="33785" y="41931"/>
                  </a:lnTo>
                  <a:lnTo>
                    <a:pt x="33857" y="41931"/>
                  </a:lnTo>
                  <a:lnTo>
                    <a:pt x="33857" y="41882"/>
                  </a:lnTo>
                  <a:lnTo>
                    <a:pt x="33905" y="41882"/>
                  </a:lnTo>
                  <a:lnTo>
                    <a:pt x="33905" y="41858"/>
                  </a:lnTo>
                  <a:lnTo>
                    <a:pt x="33978" y="41858"/>
                  </a:lnTo>
                  <a:lnTo>
                    <a:pt x="33978" y="41810"/>
                  </a:lnTo>
                  <a:lnTo>
                    <a:pt x="34050" y="41810"/>
                  </a:lnTo>
                  <a:lnTo>
                    <a:pt x="34050" y="41762"/>
                  </a:lnTo>
                  <a:lnTo>
                    <a:pt x="34098" y="41762"/>
                  </a:lnTo>
                  <a:lnTo>
                    <a:pt x="34098" y="41738"/>
                  </a:lnTo>
                  <a:lnTo>
                    <a:pt x="34170" y="41738"/>
                  </a:lnTo>
                  <a:lnTo>
                    <a:pt x="34170" y="41690"/>
                  </a:lnTo>
                  <a:lnTo>
                    <a:pt x="34267" y="41690"/>
                  </a:lnTo>
                  <a:lnTo>
                    <a:pt x="34267" y="41642"/>
                  </a:lnTo>
                  <a:lnTo>
                    <a:pt x="34291" y="41642"/>
                  </a:lnTo>
                  <a:lnTo>
                    <a:pt x="34291" y="41617"/>
                  </a:lnTo>
                  <a:lnTo>
                    <a:pt x="34387" y="41617"/>
                  </a:lnTo>
                  <a:lnTo>
                    <a:pt x="34387" y="41569"/>
                  </a:lnTo>
                  <a:lnTo>
                    <a:pt x="34411" y="41569"/>
                  </a:lnTo>
                  <a:lnTo>
                    <a:pt x="34411" y="41521"/>
                  </a:lnTo>
                  <a:lnTo>
                    <a:pt x="34508" y="41521"/>
                  </a:lnTo>
                  <a:lnTo>
                    <a:pt x="34508" y="41497"/>
                  </a:lnTo>
                  <a:lnTo>
                    <a:pt x="34580" y="41497"/>
                  </a:lnTo>
                  <a:lnTo>
                    <a:pt x="34580" y="41449"/>
                  </a:lnTo>
                  <a:lnTo>
                    <a:pt x="34628" y="41449"/>
                  </a:lnTo>
                  <a:lnTo>
                    <a:pt x="34628" y="41401"/>
                  </a:lnTo>
                  <a:lnTo>
                    <a:pt x="34701" y="41401"/>
                  </a:lnTo>
                  <a:lnTo>
                    <a:pt x="34701" y="41376"/>
                  </a:lnTo>
                  <a:lnTo>
                    <a:pt x="34773" y="41376"/>
                  </a:lnTo>
                  <a:lnTo>
                    <a:pt x="34773" y="41328"/>
                  </a:lnTo>
                  <a:lnTo>
                    <a:pt x="34821" y="41328"/>
                  </a:lnTo>
                  <a:lnTo>
                    <a:pt x="34821" y="41280"/>
                  </a:lnTo>
                  <a:lnTo>
                    <a:pt x="34893" y="41280"/>
                  </a:lnTo>
                  <a:lnTo>
                    <a:pt x="34893" y="41256"/>
                  </a:lnTo>
                  <a:lnTo>
                    <a:pt x="34990" y="41256"/>
                  </a:lnTo>
                  <a:lnTo>
                    <a:pt x="34990" y="41208"/>
                  </a:lnTo>
                  <a:lnTo>
                    <a:pt x="35014" y="41208"/>
                  </a:lnTo>
                  <a:lnTo>
                    <a:pt x="35014" y="41160"/>
                  </a:lnTo>
                  <a:lnTo>
                    <a:pt x="35110" y="41160"/>
                  </a:lnTo>
                  <a:lnTo>
                    <a:pt x="35110" y="41135"/>
                  </a:lnTo>
                  <a:lnTo>
                    <a:pt x="35134" y="41135"/>
                  </a:lnTo>
                  <a:lnTo>
                    <a:pt x="35134" y="41087"/>
                  </a:lnTo>
                  <a:lnTo>
                    <a:pt x="35231" y="41087"/>
                  </a:lnTo>
                  <a:lnTo>
                    <a:pt x="35231" y="41039"/>
                  </a:lnTo>
                  <a:lnTo>
                    <a:pt x="35303" y="41039"/>
                  </a:lnTo>
                  <a:lnTo>
                    <a:pt x="35303" y="41015"/>
                  </a:lnTo>
                  <a:lnTo>
                    <a:pt x="35351" y="41015"/>
                  </a:lnTo>
                  <a:lnTo>
                    <a:pt x="35351" y="40967"/>
                  </a:lnTo>
                  <a:lnTo>
                    <a:pt x="35424" y="40967"/>
                  </a:lnTo>
                  <a:lnTo>
                    <a:pt x="35424" y="40919"/>
                  </a:lnTo>
                  <a:lnTo>
                    <a:pt x="35472" y="40919"/>
                  </a:lnTo>
                  <a:lnTo>
                    <a:pt x="35472" y="40894"/>
                  </a:lnTo>
                  <a:lnTo>
                    <a:pt x="35544" y="40894"/>
                  </a:lnTo>
                  <a:lnTo>
                    <a:pt x="35544" y="40846"/>
                  </a:lnTo>
                  <a:lnTo>
                    <a:pt x="35616" y="40846"/>
                  </a:lnTo>
                  <a:lnTo>
                    <a:pt x="35616" y="40798"/>
                  </a:lnTo>
                  <a:lnTo>
                    <a:pt x="35665" y="40798"/>
                  </a:lnTo>
                  <a:lnTo>
                    <a:pt x="35665" y="40774"/>
                  </a:lnTo>
                  <a:lnTo>
                    <a:pt x="35737" y="40774"/>
                  </a:lnTo>
                  <a:lnTo>
                    <a:pt x="35737" y="40726"/>
                  </a:lnTo>
                  <a:lnTo>
                    <a:pt x="35785" y="40726"/>
                  </a:lnTo>
                  <a:lnTo>
                    <a:pt x="35785" y="40678"/>
                  </a:lnTo>
                  <a:lnTo>
                    <a:pt x="35857" y="40678"/>
                  </a:lnTo>
                  <a:lnTo>
                    <a:pt x="35857" y="40654"/>
                  </a:lnTo>
                  <a:lnTo>
                    <a:pt x="35954" y="40654"/>
                  </a:lnTo>
                  <a:lnTo>
                    <a:pt x="35954" y="40605"/>
                  </a:lnTo>
                  <a:lnTo>
                    <a:pt x="35978" y="40605"/>
                  </a:lnTo>
                  <a:lnTo>
                    <a:pt x="35978" y="40557"/>
                  </a:lnTo>
                  <a:lnTo>
                    <a:pt x="36074" y="40557"/>
                  </a:lnTo>
                  <a:lnTo>
                    <a:pt x="36074" y="40533"/>
                  </a:lnTo>
                  <a:lnTo>
                    <a:pt x="36098" y="40533"/>
                  </a:lnTo>
                  <a:lnTo>
                    <a:pt x="36098" y="40485"/>
                  </a:lnTo>
                  <a:lnTo>
                    <a:pt x="36195" y="40485"/>
                  </a:lnTo>
                  <a:lnTo>
                    <a:pt x="36195" y="40437"/>
                  </a:lnTo>
                  <a:lnTo>
                    <a:pt x="36267" y="40437"/>
                  </a:lnTo>
                  <a:lnTo>
                    <a:pt x="36267" y="40413"/>
                  </a:lnTo>
                  <a:lnTo>
                    <a:pt x="36315" y="40413"/>
                  </a:lnTo>
                  <a:lnTo>
                    <a:pt x="36315" y="40364"/>
                  </a:lnTo>
                  <a:lnTo>
                    <a:pt x="36387" y="40364"/>
                  </a:lnTo>
                  <a:lnTo>
                    <a:pt x="36387" y="40316"/>
                  </a:lnTo>
                  <a:lnTo>
                    <a:pt x="36436" y="40316"/>
                  </a:lnTo>
                  <a:lnTo>
                    <a:pt x="36436" y="40292"/>
                  </a:lnTo>
                  <a:lnTo>
                    <a:pt x="36508" y="40292"/>
                  </a:lnTo>
                  <a:lnTo>
                    <a:pt x="36508" y="40244"/>
                  </a:lnTo>
                  <a:lnTo>
                    <a:pt x="36556" y="40244"/>
                  </a:lnTo>
                  <a:lnTo>
                    <a:pt x="36556" y="40196"/>
                  </a:lnTo>
                  <a:lnTo>
                    <a:pt x="36628" y="40196"/>
                  </a:lnTo>
                  <a:lnTo>
                    <a:pt x="36628" y="40172"/>
                  </a:lnTo>
                  <a:lnTo>
                    <a:pt x="36677" y="40172"/>
                  </a:lnTo>
                  <a:lnTo>
                    <a:pt x="36677" y="40123"/>
                  </a:lnTo>
                  <a:lnTo>
                    <a:pt x="36749" y="40123"/>
                  </a:lnTo>
                  <a:lnTo>
                    <a:pt x="36749" y="40075"/>
                  </a:lnTo>
                  <a:lnTo>
                    <a:pt x="36821" y="40075"/>
                  </a:lnTo>
                  <a:lnTo>
                    <a:pt x="36821" y="40051"/>
                  </a:lnTo>
                  <a:lnTo>
                    <a:pt x="36869" y="40051"/>
                  </a:lnTo>
                  <a:lnTo>
                    <a:pt x="36869" y="40003"/>
                  </a:lnTo>
                  <a:lnTo>
                    <a:pt x="36942" y="40003"/>
                  </a:lnTo>
                  <a:lnTo>
                    <a:pt x="36942" y="39955"/>
                  </a:lnTo>
                  <a:lnTo>
                    <a:pt x="36990" y="39955"/>
                  </a:lnTo>
                  <a:lnTo>
                    <a:pt x="36990" y="39931"/>
                  </a:lnTo>
                  <a:lnTo>
                    <a:pt x="37062" y="39931"/>
                  </a:lnTo>
                  <a:lnTo>
                    <a:pt x="37062" y="39882"/>
                  </a:lnTo>
                  <a:lnTo>
                    <a:pt x="37110" y="39882"/>
                  </a:lnTo>
                  <a:lnTo>
                    <a:pt x="37110" y="39834"/>
                  </a:lnTo>
                  <a:lnTo>
                    <a:pt x="37183" y="39834"/>
                  </a:lnTo>
                  <a:lnTo>
                    <a:pt x="37183" y="39810"/>
                  </a:lnTo>
                  <a:lnTo>
                    <a:pt x="37231" y="39810"/>
                  </a:lnTo>
                  <a:lnTo>
                    <a:pt x="37231" y="39762"/>
                  </a:lnTo>
                  <a:lnTo>
                    <a:pt x="37303" y="39762"/>
                  </a:lnTo>
                  <a:lnTo>
                    <a:pt x="37303" y="39714"/>
                  </a:lnTo>
                  <a:lnTo>
                    <a:pt x="37351" y="39714"/>
                  </a:lnTo>
                  <a:lnTo>
                    <a:pt x="37351" y="39690"/>
                  </a:lnTo>
                  <a:lnTo>
                    <a:pt x="37424" y="39690"/>
                  </a:lnTo>
                  <a:lnTo>
                    <a:pt x="37424" y="39641"/>
                  </a:lnTo>
                  <a:lnTo>
                    <a:pt x="37472" y="39641"/>
                  </a:lnTo>
                  <a:lnTo>
                    <a:pt x="37472" y="39593"/>
                  </a:lnTo>
                  <a:lnTo>
                    <a:pt x="37544" y="39593"/>
                  </a:lnTo>
                  <a:lnTo>
                    <a:pt x="37544" y="39569"/>
                  </a:lnTo>
                  <a:lnTo>
                    <a:pt x="37641" y="39569"/>
                  </a:lnTo>
                  <a:lnTo>
                    <a:pt x="37641" y="39521"/>
                  </a:lnTo>
                  <a:lnTo>
                    <a:pt x="37665" y="39521"/>
                  </a:lnTo>
                  <a:lnTo>
                    <a:pt x="37665" y="39473"/>
                  </a:lnTo>
                  <a:lnTo>
                    <a:pt x="37761" y="39473"/>
                  </a:lnTo>
                  <a:lnTo>
                    <a:pt x="37761" y="39449"/>
                  </a:lnTo>
                  <a:lnTo>
                    <a:pt x="37785" y="39449"/>
                  </a:lnTo>
                  <a:lnTo>
                    <a:pt x="37785" y="39400"/>
                  </a:lnTo>
                  <a:lnTo>
                    <a:pt x="37882" y="39400"/>
                  </a:lnTo>
                  <a:lnTo>
                    <a:pt x="37882" y="39352"/>
                  </a:lnTo>
                  <a:lnTo>
                    <a:pt x="37906" y="39352"/>
                  </a:lnTo>
                  <a:lnTo>
                    <a:pt x="37906" y="39328"/>
                  </a:lnTo>
                  <a:lnTo>
                    <a:pt x="38002" y="39328"/>
                  </a:lnTo>
                  <a:lnTo>
                    <a:pt x="38002" y="39280"/>
                  </a:lnTo>
                  <a:lnTo>
                    <a:pt x="38026" y="39280"/>
                  </a:lnTo>
                  <a:lnTo>
                    <a:pt x="38026" y="39232"/>
                  </a:lnTo>
                  <a:lnTo>
                    <a:pt x="38122" y="39232"/>
                  </a:lnTo>
                  <a:lnTo>
                    <a:pt x="38122" y="39208"/>
                  </a:lnTo>
                  <a:lnTo>
                    <a:pt x="38147" y="39208"/>
                  </a:lnTo>
                  <a:lnTo>
                    <a:pt x="38147" y="39159"/>
                  </a:lnTo>
                  <a:lnTo>
                    <a:pt x="38243" y="39159"/>
                  </a:lnTo>
                  <a:lnTo>
                    <a:pt x="38243" y="39111"/>
                  </a:lnTo>
                  <a:lnTo>
                    <a:pt x="38267" y="39111"/>
                  </a:lnTo>
                  <a:lnTo>
                    <a:pt x="38267" y="39087"/>
                  </a:lnTo>
                  <a:lnTo>
                    <a:pt x="38363" y="39087"/>
                  </a:lnTo>
                  <a:lnTo>
                    <a:pt x="38363" y="39039"/>
                  </a:lnTo>
                  <a:lnTo>
                    <a:pt x="38388" y="39039"/>
                  </a:lnTo>
                  <a:lnTo>
                    <a:pt x="38388" y="38991"/>
                  </a:lnTo>
                  <a:lnTo>
                    <a:pt x="38484" y="38991"/>
                  </a:lnTo>
                  <a:lnTo>
                    <a:pt x="38484" y="38967"/>
                  </a:lnTo>
                  <a:lnTo>
                    <a:pt x="38508" y="38967"/>
                  </a:lnTo>
                  <a:lnTo>
                    <a:pt x="38508" y="38918"/>
                  </a:lnTo>
                  <a:lnTo>
                    <a:pt x="38604" y="38918"/>
                  </a:lnTo>
                  <a:lnTo>
                    <a:pt x="38604" y="38870"/>
                  </a:lnTo>
                  <a:lnTo>
                    <a:pt x="38629" y="38870"/>
                  </a:lnTo>
                  <a:lnTo>
                    <a:pt x="38629" y="38846"/>
                  </a:lnTo>
                  <a:lnTo>
                    <a:pt x="38725" y="38846"/>
                  </a:lnTo>
                  <a:lnTo>
                    <a:pt x="38725" y="38798"/>
                  </a:lnTo>
                  <a:lnTo>
                    <a:pt x="38749" y="38798"/>
                  </a:lnTo>
                  <a:lnTo>
                    <a:pt x="38749" y="38750"/>
                  </a:lnTo>
                  <a:lnTo>
                    <a:pt x="38845" y="38750"/>
                  </a:lnTo>
                  <a:lnTo>
                    <a:pt x="38845" y="38726"/>
                  </a:lnTo>
                  <a:lnTo>
                    <a:pt x="38870" y="38726"/>
                  </a:lnTo>
                  <a:lnTo>
                    <a:pt x="38870" y="38678"/>
                  </a:lnTo>
                  <a:lnTo>
                    <a:pt x="38966" y="38678"/>
                  </a:lnTo>
                  <a:lnTo>
                    <a:pt x="38966" y="38629"/>
                  </a:lnTo>
                  <a:lnTo>
                    <a:pt x="38990" y="38629"/>
                  </a:lnTo>
                  <a:lnTo>
                    <a:pt x="38990" y="38605"/>
                  </a:lnTo>
                  <a:lnTo>
                    <a:pt x="39038" y="38605"/>
                  </a:lnTo>
                  <a:lnTo>
                    <a:pt x="39038" y="38557"/>
                  </a:lnTo>
                  <a:lnTo>
                    <a:pt x="39110" y="38557"/>
                  </a:lnTo>
                  <a:lnTo>
                    <a:pt x="39110" y="38509"/>
                  </a:lnTo>
                  <a:lnTo>
                    <a:pt x="39159" y="38509"/>
                  </a:lnTo>
                  <a:lnTo>
                    <a:pt x="39159" y="38485"/>
                  </a:lnTo>
                  <a:lnTo>
                    <a:pt x="39231" y="38485"/>
                  </a:lnTo>
                  <a:lnTo>
                    <a:pt x="39231" y="38437"/>
                  </a:lnTo>
                  <a:lnTo>
                    <a:pt x="39279" y="38437"/>
                  </a:lnTo>
                  <a:lnTo>
                    <a:pt x="39279" y="38388"/>
                  </a:lnTo>
                  <a:lnTo>
                    <a:pt x="39351" y="38388"/>
                  </a:lnTo>
                  <a:lnTo>
                    <a:pt x="39351" y="38364"/>
                  </a:lnTo>
                  <a:lnTo>
                    <a:pt x="39400" y="38364"/>
                  </a:lnTo>
                  <a:lnTo>
                    <a:pt x="39400" y="38316"/>
                  </a:lnTo>
                  <a:lnTo>
                    <a:pt x="39472" y="38316"/>
                  </a:lnTo>
                  <a:lnTo>
                    <a:pt x="39472" y="38268"/>
                  </a:lnTo>
                  <a:lnTo>
                    <a:pt x="39520" y="38268"/>
                  </a:lnTo>
                  <a:lnTo>
                    <a:pt x="39520" y="38244"/>
                  </a:lnTo>
                  <a:lnTo>
                    <a:pt x="39592" y="38244"/>
                  </a:lnTo>
                  <a:lnTo>
                    <a:pt x="39592" y="38196"/>
                  </a:lnTo>
                  <a:lnTo>
                    <a:pt x="39641" y="38196"/>
                  </a:lnTo>
                  <a:lnTo>
                    <a:pt x="39641" y="38147"/>
                  </a:lnTo>
                  <a:lnTo>
                    <a:pt x="39689" y="38147"/>
                  </a:lnTo>
                  <a:lnTo>
                    <a:pt x="39689" y="38123"/>
                  </a:lnTo>
                  <a:lnTo>
                    <a:pt x="39761" y="38123"/>
                  </a:lnTo>
                  <a:lnTo>
                    <a:pt x="39761" y="38075"/>
                  </a:lnTo>
                  <a:lnTo>
                    <a:pt x="39809" y="38075"/>
                  </a:lnTo>
                  <a:lnTo>
                    <a:pt x="39809" y="38027"/>
                  </a:lnTo>
                  <a:lnTo>
                    <a:pt x="39882" y="38027"/>
                  </a:lnTo>
                  <a:lnTo>
                    <a:pt x="39882" y="38003"/>
                  </a:lnTo>
                  <a:lnTo>
                    <a:pt x="39930" y="38003"/>
                  </a:lnTo>
                  <a:lnTo>
                    <a:pt x="39930" y="37955"/>
                  </a:lnTo>
                  <a:lnTo>
                    <a:pt x="40002" y="37955"/>
                  </a:lnTo>
                  <a:lnTo>
                    <a:pt x="40002" y="37906"/>
                  </a:lnTo>
                  <a:lnTo>
                    <a:pt x="40050" y="37906"/>
                  </a:lnTo>
                  <a:lnTo>
                    <a:pt x="40050" y="37882"/>
                  </a:lnTo>
                  <a:lnTo>
                    <a:pt x="40123" y="37882"/>
                  </a:lnTo>
                  <a:lnTo>
                    <a:pt x="40123" y="37834"/>
                  </a:lnTo>
                  <a:lnTo>
                    <a:pt x="40171" y="37834"/>
                  </a:lnTo>
                  <a:lnTo>
                    <a:pt x="40171" y="37786"/>
                  </a:lnTo>
                  <a:lnTo>
                    <a:pt x="40195" y="37786"/>
                  </a:lnTo>
                  <a:lnTo>
                    <a:pt x="40195" y="37762"/>
                  </a:lnTo>
                  <a:lnTo>
                    <a:pt x="40291" y="37762"/>
                  </a:lnTo>
                  <a:lnTo>
                    <a:pt x="40291" y="37714"/>
                  </a:lnTo>
                  <a:lnTo>
                    <a:pt x="40315" y="37714"/>
                  </a:lnTo>
                  <a:lnTo>
                    <a:pt x="40315" y="37665"/>
                  </a:lnTo>
                  <a:lnTo>
                    <a:pt x="40412" y="37665"/>
                  </a:lnTo>
                  <a:lnTo>
                    <a:pt x="40412" y="37641"/>
                  </a:lnTo>
                  <a:lnTo>
                    <a:pt x="40436" y="37641"/>
                  </a:lnTo>
                  <a:lnTo>
                    <a:pt x="40436" y="37593"/>
                  </a:lnTo>
                  <a:lnTo>
                    <a:pt x="40484" y="37593"/>
                  </a:lnTo>
                  <a:lnTo>
                    <a:pt x="40484" y="37545"/>
                  </a:lnTo>
                  <a:lnTo>
                    <a:pt x="40556" y="37545"/>
                  </a:lnTo>
                  <a:lnTo>
                    <a:pt x="40556" y="37521"/>
                  </a:lnTo>
                  <a:lnTo>
                    <a:pt x="40605" y="37521"/>
                  </a:lnTo>
                  <a:lnTo>
                    <a:pt x="40605" y="37473"/>
                  </a:lnTo>
                  <a:lnTo>
                    <a:pt x="40677" y="37473"/>
                  </a:lnTo>
                  <a:lnTo>
                    <a:pt x="40677" y="37424"/>
                  </a:lnTo>
                  <a:lnTo>
                    <a:pt x="40725" y="37424"/>
                  </a:lnTo>
                  <a:lnTo>
                    <a:pt x="40725" y="37400"/>
                  </a:lnTo>
                  <a:lnTo>
                    <a:pt x="40773" y="37400"/>
                  </a:lnTo>
                  <a:lnTo>
                    <a:pt x="40773" y="37352"/>
                  </a:lnTo>
                  <a:lnTo>
                    <a:pt x="40846" y="37352"/>
                  </a:lnTo>
                  <a:lnTo>
                    <a:pt x="40846" y="37304"/>
                  </a:lnTo>
                  <a:lnTo>
                    <a:pt x="40894" y="37304"/>
                  </a:lnTo>
                  <a:lnTo>
                    <a:pt x="40894" y="37280"/>
                  </a:lnTo>
                  <a:lnTo>
                    <a:pt x="40966" y="37280"/>
                  </a:lnTo>
                  <a:lnTo>
                    <a:pt x="40966" y="37232"/>
                  </a:lnTo>
                  <a:lnTo>
                    <a:pt x="41014" y="37232"/>
                  </a:lnTo>
                  <a:lnTo>
                    <a:pt x="41014" y="37183"/>
                  </a:lnTo>
                  <a:lnTo>
                    <a:pt x="41087" y="37183"/>
                  </a:lnTo>
                  <a:lnTo>
                    <a:pt x="41087" y="37159"/>
                  </a:lnTo>
                  <a:lnTo>
                    <a:pt x="41135" y="37159"/>
                  </a:lnTo>
                  <a:lnTo>
                    <a:pt x="41135" y="37111"/>
                  </a:lnTo>
                  <a:lnTo>
                    <a:pt x="41159" y="37111"/>
                  </a:lnTo>
                  <a:lnTo>
                    <a:pt x="41159" y="37063"/>
                  </a:lnTo>
                  <a:lnTo>
                    <a:pt x="41255" y="37063"/>
                  </a:lnTo>
                  <a:lnTo>
                    <a:pt x="41255" y="37039"/>
                  </a:lnTo>
                  <a:lnTo>
                    <a:pt x="41279" y="37039"/>
                  </a:lnTo>
                  <a:lnTo>
                    <a:pt x="41279" y="36991"/>
                  </a:lnTo>
                  <a:lnTo>
                    <a:pt x="41327" y="36991"/>
                  </a:lnTo>
                  <a:lnTo>
                    <a:pt x="41327" y="36942"/>
                  </a:lnTo>
                  <a:lnTo>
                    <a:pt x="41400" y="36942"/>
                  </a:lnTo>
                  <a:lnTo>
                    <a:pt x="41400" y="36918"/>
                  </a:lnTo>
                  <a:lnTo>
                    <a:pt x="41448" y="36918"/>
                  </a:lnTo>
                  <a:lnTo>
                    <a:pt x="41448" y="36870"/>
                  </a:lnTo>
                  <a:lnTo>
                    <a:pt x="41520" y="36870"/>
                  </a:lnTo>
                  <a:lnTo>
                    <a:pt x="41520" y="36822"/>
                  </a:lnTo>
                  <a:lnTo>
                    <a:pt x="41568" y="36822"/>
                  </a:lnTo>
                  <a:lnTo>
                    <a:pt x="41568" y="36798"/>
                  </a:lnTo>
                  <a:lnTo>
                    <a:pt x="41617" y="36798"/>
                  </a:lnTo>
                  <a:lnTo>
                    <a:pt x="41617" y="36750"/>
                  </a:lnTo>
                  <a:lnTo>
                    <a:pt x="41689" y="36750"/>
                  </a:lnTo>
                  <a:lnTo>
                    <a:pt x="41689" y="36701"/>
                  </a:lnTo>
                  <a:lnTo>
                    <a:pt x="41737" y="36701"/>
                  </a:lnTo>
                  <a:lnTo>
                    <a:pt x="41737" y="36677"/>
                  </a:lnTo>
                  <a:lnTo>
                    <a:pt x="41761" y="36677"/>
                  </a:lnTo>
                  <a:lnTo>
                    <a:pt x="41761" y="36629"/>
                  </a:lnTo>
                  <a:lnTo>
                    <a:pt x="41858" y="36629"/>
                  </a:lnTo>
                  <a:lnTo>
                    <a:pt x="41858" y="36581"/>
                  </a:lnTo>
                  <a:lnTo>
                    <a:pt x="41882" y="36581"/>
                  </a:lnTo>
                  <a:lnTo>
                    <a:pt x="41882" y="36557"/>
                  </a:lnTo>
                  <a:lnTo>
                    <a:pt x="41978" y="36557"/>
                  </a:lnTo>
                  <a:lnTo>
                    <a:pt x="41978" y="36509"/>
                  </a:lnTo>
                  <a:lnTo>
                    <a:pt x="42002" y="36509"/>
                  </a:lnTo>
                  <a:lnTo>
                    <a:pt x="42002" y="36461"/>
                  </a:lnTo>
                  <a:lnTo>
                    <a:pt x="42050" y="36461"/>
                  </a:lnTo>
                  <a:lnTo>
                    <a:pt x="42050" y="36436"/>
                  </a:lnTo>
                  <a:lnTo>
                    <a:pt x="42123" y="36436"/>
                  </a:lnTo>
                  <a:lnTo>
                    <a:pt x="42123" y="36388"/>
                  </a:lnTo>
                  <a:lnTo>
                    <a:pt x="42171" y="36388"/>
                  </a:lnTo>
                  <a:lnTo>
                    <a:pt x="42171" y="36340"/>
                  </a:lnTo>
                  <a:lnTo>
                    <a:pt x="42219" y="36340"/>
                  </a:lnTo>
                  <a:lnTo>
                    <a:pt x="42219" y="36316"/>
                  </a:lnTo>
                  <a:lnTo>
                    <a:pt x="42291" y="36316"/>
                  </a:lnTo>
                  <a:lnTo>
                    <a:pt x="42291" y="36268"/>
                  </a:lnTo>
                  <a:lnTo>
                    <a:pt x="42340" y="36268"/>
                  </a:lnTo>
                  <a:lnTo>
                    <a:pt x="42340" y="36220"/>
                  </a:lnTo>
                  <a:lnTo>
                    <a:pt x="42364" y="36220"/>
                  </a:lnTo>
                  <a:lnTo>
                    <a:pt x="42364" y="36195"/>
                  </a:lnTo>
                  <a:lnTo>
                    <a:pt x="42460" y="36195"/>
                  </a:lnTo>
                  <a:lnTo>
                    <a:pt x="42460" y="36147"/>
                  </a:lnTo>
                  <a:lnTo>
                    <a:pt x="42484" y="36147"/>
                  </a:lnTo>
                  <a:lnTo>
                    <a:pt x="42484" y="36099"/>
                  </a:lnTo>
                  <a:lnTo>
                    <a:pt x="42532" y="36099"/>
                  </a:lnTo>
                  <a:lnTo>
                    <a:pt x="42532" y="36075"/>
                  </a:lnTo>
                  <a:lnTo>
                    <a:pt x="42605" y="36075"/>
                  </a:lnTo>
                  <a:lnTo>
                    <a:pt x="42605" y="36027"/>
                  </a:lnTo>
                  <a:lnTo>
                    <a:pt x="42653" y="36027"/>
                  </a:lnTo>
                  <a:lnTo>
                    <a:pt x="42653" y="35979"/>
                  </a:lnTo>
                  <a:lnTo>
                    <a:pt x="42701" y="35979"/>
                  </a:lnTo>
                  <a:lnTo>
                    <a:pt x="42701" y="35954"/>
                  </a:lnTo>
                  <a:lnTo>
                    <a:pt x="42773" y="35954"/>
                  </a:lnTo>
                  <a:lnTo>
                    <a:pt x="42773" y="35906"/>
                  </a:lnTo>
                  <a:lnTo>
                    <a:pt x="42822" y="35906"/>
                  </a:lnTo>
                  <a:lnTo>
                    <a:pt x="42822" y="35858"/>
                  </a:lnTo>
                  <a:lnTo>
                    <a:pt x="42846" y="35858"/>
                  </a:lnTo>
                  <a:lnTo>
                    <a:pt x="42846" y="35834"/>
                  </a:lnTo>
                  <a:lnTo>
                    <a:pt x="42942" y="35834"/>
                  </a:lnTo>
                  <a:lnTo>
                    <a:pt x="42942" y="35786"/>
                  </a:lnTo>
                  <a:lnTo>
                    <a:pt x="42966" y="35786"/>
                  </a:lnTo>
                  <a:lnTo>
                    <a:pt x="42966" y="35738"/>
                  </a:lnTo>
                  <a:lnTo>
                    <a:pt x="43014" y="35738"/>
                  </a:lnTo>
                  <a:lnTo>
                    <a:pt x="43014" y="35713"/>
                  </a:lnTo>
                  <a:lnTo>
                    <a:pt x="43087" y="35713"/>
                  </a:lnTo>
                  <a:lnTo>
                    <a:pt x="43087" y="35665"/>
                  </a:lnTo>
                  <a:lnTo>
                    <a:pt x="43135" y="35665"/>
                  </a:lnTo>
                  <a:lnTo>
                    <a:pt x="43135" y="35617"/>
                  </a:lnTo>
                  <a:lnTo>
                    <a:pt x="43183" y="35617"/>
                  </a:lnTo>
                  <a:lnTo>
                    <a:pt x="43183" y="35593"/>
                  </a:lnTo>
                  <a:lnTo>
                    <a:pt x="43255" y="35593"/>
                  </a:lnTo>
                  <a:lnTo>
                    <a:pt x="43255" y="35545"/>
                  </a:lnTo>
                  <a:lnTo>
                    <a:pt x="43303" y="35545"/>
                  </a:lnTo>
                  <a:lnTo>
                    <a:pt x="43303" y="35497"/>
                  </a:lnTo>
                  <a:lnTo>
                    <a:pt x="43328" y="35497"/>
                  </a:lnTo>
                  <a:lnTo>
                    <a:pt x="43328" y="35473"/>
                  </a:lnTo>
                  <a:lnTo>
                    <a:pt x="43424" y="35473"/>
                  </a:lnTo>
                  <a:lnTo>
                    <a:pt x="43424" y="35424"/>
                  </a:lnTo>
                  <a:lnTo>
                    <a:pt x="43448" y="35424"/>
                  </a:lnTo>
                  <a:lnTo>
                    <a:pt x="43448" y="35376"/>
                  </a:lnTo>
                  <a:lnTo>
                    <a:pt x="43496" y="35376"/>
                  </a:lnTo>
                  <a:lnTo>
                    <a:pt x="43496" y="35352"/>
                  </a:lnTo>
                  <a:lnTo>
                    <a:pt x="43544" y="35352"/>
                  </a:lnTo>
                  <a:lnTo>
                    <a:pt x="43544" y="35304"/>
                  </a:lnTo>
                  <a:lnTo>
                    <a:pt x="43617" y="35304"/>
                  </a:lnTo>
                  <a:lnTo>
                    <a:pt x="43617" y="35256"/>
                  </a:lnTo>
                  <a:lnTo>
                    <a:pt x="43665" y="35256"/>
                  </a:lnTo>
                  <a:lnTo>
                    <a:pt x="43665" y="35232"/>
                  </a:lnTo>
                  <a:lnTo>
                    <a:pt x="43689" y="35232"/>
                  </a:lnTo>
                  <a:lnTo>
                    <a:pt x="43689" y="35183"/>
                  </a:lnTo>
                  <a:lnTo>
                    <a:pt x="43785" y="35183"/>
                  </a:lnTo>
                  <a:lnTo>
                    <a:pt x="43785" y="35135"/>
                  </a:lnTo>
                  <a:lnTo>
                    <a:pt x="43810" y="35135"/>
                  </a:lnTo>
                  <a:lnTo>
                    <a:pt x="43810" y="35111"/>
                  </a:lnTo>
                  <a:lnTo>
                    <a:pt x="43858" y="35111"/>
                  </a:lnTo>
                  <a:lnTo>
                    <a:pt x="43858" y="35063"/>
                  </a:lnTo>
                  <a:lnTo>
                    <a:pt x="43906" y="35063"/>
                  </a:lnTo>
                  <a:lnTo>
                    <a:pt x="43906" y="35015"/>
                  </a:lnTo>
                  <a:lnTo>
                    <a:pt x="43978" y="35015"/>
                  </a:lnTo>
                  <a:lnTo>
                    <a:pt x="43978" y="34991"/>
                  </a:lnTo>
                  <a:lnTo>
                    <a:pt x="44026" y="34991"/>
                  </a:lnTo>
                  <a:lnTo>
                    <a:pt x="44026" y="34942"/>
                  </a:lnTo>
                  <a:lnTo>
                    <a:pt x="44051" y="34942"/>
                  </a:lnTo>
                  <a:lnTo>
                    <a:pt x="44051" y="34894"/>
                  </a:lnTo>
                  <a:lnTo>
                    <a:pt x="44147" y="34894"/>
                  </a:lnTo>
                  <a:lnTo>
                    <a:pt x="44147" y="34870"/>
                  </a:lnTo>
                  <a:lnTo>
                    <a:pt x="44171" y="34870"/>
                  </a:lnTo>
                  <a:lnTo>
                    <a:pt x="44171" y="34822"/>
                  </a:lnTo>
                  <a:lnTo>
                    <a:pt x="44219" y="34822"/>
                  </a:lnTo>
                  <a:lnTo>
                    <a:pt x="44219" y="34774"/>
                  </a:lnTo>
                  <a:lnTo>
                    <a:pt x="44267" y="34774"/>
                  </a:lnTo>
                  <a:lnTo>
                    <a:pt x="44267" y="34750"/>
                  </a:lnTo>
                  <a:lnTo>
                    <a:pt x="44340" y="34750"/>
                  </a:lnTo>
                  <a:lnTo>
                    <a:pt x="44340" y="34701"/>
                  </a:lnTo>
                  <a:lnTo>
                    <a:pt x="44388" y="34701"/>
                  </a:lnTo>
                  <a:lnTo>
                    <a:pt x="44388" y="34653"/>
                  </a:lnTo>
                  <a:lnTo>
                    <a:pt x="44412" y="34653"/>
                  </a:lnTo>
                  <a:lnTo>
                    <a:pt x="44412" y="34629"/>
                  </a:lnTo>
                  <a:lnTo>
                    <a:pt x="44508" y="34629"/>
                  </a:lnTo>
                  <a:lnTo>
                    <a:pt x="44508" y="34581"/>
                  </a:lnTo>
                  <a:lnTo>
                    <a:pt x="44532" y="34581"/>
                  </a:lnTo>
                  <a:lnTo>
                    <a:pt x="44532" y="34533"/>
                  </a:lnTo>
                  <a:lnTo>
                    <a:pt x="44581" y="34533"/>
                  </a:lnTo>
                  <a:lnTo>
                    <a:pt x="44581" y="34509"/>
                  </a:lnTo>
                  <a:lnTo>
                    <a:pt x="44629" y="34509"/>
                  </a:lnTo>
                  <a:lnTo>
                    <a:pt x="44629" y="34460"/>
                  </a:lnTo>
                  <a:lnTo>
                    <a:pt x="44653" y="34460"/>
                  </a:lnTo>
                  <a:lnTo>
                    <a:pt x="44653" y="34412"/>
                  </a:lnTo>
                  <a:lnTo>
                    <a:pt x="44749" y="34412"/>
                  </a:lnTo>
                  <a:lnTo>
                    <a:pt x="44749" y="34388"/>
                  </a:lnTo>
                  <a:lnTo>
                    <a:pt x="44773" y="34388"/>
                  </a:lnTo>
                  <a:lnTo>
                    <a:pt x="44773" y="34340"/>
                  </a:lnTo>
                  <a:lnTo>
                    <a:pt x="44822" y="34340"/>
                  </a:lnTo>
                  <a:lnTo>
                    <a:pt x="44822" y="34292"/>
                  </a:lnTo>
                  <a:lnTo>
                    <a:pt x="44870" y="34292"/>
                  </a:lnTo>
                  <a:lnTo>
                    <a:pt x="44870" y="34268"/>
                  </a:lnTo>
                  <a:lnTo>
                    <a:pt x="44942" y="34268"/>
                  </a:lnTo>
                  <a:lnTo>
                    <a:pt x="44942" y="34219"/>
                  </a:lnTo>
                  <a:lnTo>
                    <a:pt x="44990" y="34219"/>
                  </a:lnTo>
                  <a:lnTo>
                    <a:pt x="44990" y="34171"/>
                  </a:lnTo>
                  <a:lnTo>
                    <a:pt x="45014" y="34171"/>
                  </a:lnTo>
                  <a:lnTo>
                    <a:pt x="45014" y="34147"/>
                  </a:lnTo>
                  <a:lnTo>
                    <a:pt x="45063" y="34147"/>
                  </a:lnTo>
                  <a:lnTo>
                    <a:pt x="45063" y="34099"/>
                  </a:lnTo>
                  <a:lnTo>
                    <a:pt x="45135" y="34099"/>
                  </a:lnTo>
                  <a:lnTo>
                    <a:pt x="45135" y="34051"/>
                  </a:lnTo>
                  <a:lnTo>
                    <a:pt x="45183" y="34051"/>
                  </a:lnTo>
                  <a:lnTo>
                    <a:pt x="45183" y="34027"/>
                  </a:lnTo>
                  <a:lnTo>
                    <a:pt x="45231" y="34027"/>
                  </a:lnTo>
                  <a:lnTo>
                    <a:pt x="45231" y="33978"/>
                  </a:lnTo>
                  <a:lnTo>
                    <a:pt x="45255" y="33978"/>
                  </a:lnTo>
                  <a:lnTo>
                    <a:pt x="45255" y="33930"/>
                  </a:lnTo>
                  <a:lnTo>
                    <a:pt x="45352" y="33930"/>
                  </a:lnTo>
                  <a:lnTo>
                    <a:pt x="45352" y="33906"/>
                  </a:lnTo>
                  <a:lnTo>
                    <a:pt x="45376" y="33906"/>
                  </a:lnTo>
                  <a:lnTo>
                    <a:pt x="45376" y="33858"/>
                  </a:lnTo>
                  <a:lnTo>
                    <a:pt x="45424" y="33858"/>
                  </a:lnTo>
                  <a:lnTo>
                    <a:pt x="45424" y="33810"/>
                  </a:lnTo>
                  <a:lnTo>
                    <a:pt x="45472" y="33810"/>
                  </a:lnTo>
                  <a:lnTo>
                    <a:pt x="45472" y="33786"/>
                  </a:lnTo>
                  <a:lnTo>
                    <a:pt x="45545" y="33786"/>
                  </a:lnTo>
                  <a:lnTo>
                    <a:pt x="45545" y="33737"/>
                  </a:lnTo>
                  <a:lnTo>
                    <a:pt x="45593" y="33737"/>
                  </a:lnTo>
                  <a:lnTo>
                    <a:pt x="45593" y="33689"/>
                  </a:lnTo>
                  <a:lnTo>
                    <a:pt x="45617" y="33689"/>
                  </a:lnTo>
                  <a:lnTo>
                    <a:pt x="45617" y="33665"/>
                  </a:lnTo>
                  <a:lnTo>
                    <a:pt x="45665" y="33665"/>
                  </a:lnTo>
                  <a:lnTo>
                    <a:pt x="45665" y="33617"/>
                  </a:lnTo>
                  <a:lnTo>
                    <a:pt x="45713" y="33617"/>
                  </a:lnTo>
                  <a:lnTo>
                    <a:pt x="45713" y="33569"/>
                  </a:lnTo>
                  <a:lnTo>
                    <a:pt x="45786" y="33569"/>
                  </a:lnTo>
                  <a:lnTo>
                    <a:pt x="45786" y="33545"/>
                  </a:lnTo>
                  <a:lnTo>
                    <a:pt x="45834" y="33545"/>
                  </a:lnTo>
                  <a:lnTo>
                    <a:pt x="45834" y="33497"/>
                  </a:lnTo>
                  <a:lnTo>
                    <a:pt x="45858" y="33497"/>
                  </a:lnTo>
                  <a:lnTo>
                    <a:pt x="45858" y="33448"/>
                  </a:lnTo>
                  <a:lnTo>
                    <a:pt x="45906" y="33448"/>
                  </a:lnTo>
                  <a:lnTo>
                    <a:pt x="45906" y="33424"/>
                  </a:lnTo>
                  <a:lnTo>
                    <a:pt x="45954" y="33424"/>
                  </a:lnTo>
                  <a:lnTo>
                    <a:pt x="45954" y="33376"/>
                  </a:lnTo>
                  <a:lnTo>
                    <a:pt x="45978" y="33376"/>
                  </a:lnTo>
                  <a:lnTo>
                    <a:pt x="45978" y="33328"/>
                  </a:lnTo>
                  <a:lnTo>
                    <a:pt x="46075" y="33328"/>
                  </a:lnTo>
                  <a:lnTo>
                    <a:pt x="46075" y="33304"/>
                  </a:lnTo>
                  <a:lnTo>
                    <a:pt x="46099" y="33304"/>
                  </a:lnTo>
                  <a:lnTo>
                    <a:pt x="46099" y="33256"/>
                  </a:lnTo>
                  <a:lnTo>
                    <a:pt x="46147" y="33256"/>
                  </a:lnTo>
                  <a:lnTo>
                    <a:pt x="46147" y="33207"/>
                  </a:lnTo>
                  <a:lnTo>
                    <a:pt x="46195" y="33207"/>
                  </a:lnTo>
                  <a:lnTo>
                    <a:pt x="46195" y="33183"/>
                  </a:lnTo>
                  <a:lnTo>
                    <a:pt x="46219" y="33183"/>
                  </a:lnTo>
                  <a:lnTo>
                    <a:pt x="46219" y="33135"/>
                  </a:lnTo>
                  <a:lnTo>
                    <a:pt x="46316" y="33135"/>
                  </a:lnTo>
                  <a:lnTo>
                    <a:pt x="46316" y="33087"/>
                  </a:lnTo>
                  <a:lnTo>
                    <a:pt x="46340" y="33087"/>
                  </a:lnTo>
                  <a:lnTo>
                    <a:pt x="46340" y="33063"/>
                  </a:lnTo>
                  <a:lnTo>
                    <a:pt x="46388" y="33063"/>
                  </a:lnTo>
                  <a:lnTo>
                    <a:pt x="46388" y="33015"/>
                  </a:lnTo>
                  <a:lnTo>
                    <a:pt x="46436" y="33015"/>
                  </a:lnTo>
                  <a:lnTo>
                    <a:pt x="46436" y="32966"/>
                  </a:lnTo>
                  <a:lnTo>
                    <a:pt x="46460" y="32966"/>
                  </a:lnTo>
                  <a:lnTo>
                    <a:pt x="46460" y="32942"/>
                  </a:lnTo>
                  <a:lnTo>
                    <a:pt x="46557" y="32942"/>
                  </a:lnTo>
                  <a:lnTo>
                    <a:pt x="46557" y="32894"/>
                  </a:lnTo>
                  <a:lnTo>
                    <a:pt x="46581" y="32894"/>
                  </a:lnTo>
                  <a:lnTo>
                    <a:pt x="46581" y="32846"/>
                  </a:lnTo>
                  <a:lnTo>
                    <a:pt x="46629" y="32846"/>
                  </a:lnTo>
                  <a:lnTo>
                    <a:pt x="46629" y="32822"/>
                  </a:lnTo>
                  <a:lnTo>
                    <a:pt x="46677" y="32822"/>
                  </a:lnTo>
                  <a:lnTo>
                    <a:pt x="46677" y="32774"/>
                  </a:lnTo>
                  <a:lnTo>
                    <a:pt x="46701" y="32774"/>
                  </a:lnTo>
                  <a:lnTo>
                    <a:pt x="46701" y="32725"/>
                  </a:lnTo>
                  <a:lnTo>
                    <a:pt x="46749" y="32725"/>
                  </a:lnTo>
                  <a:lnTo>
                    <a:pt x="46749" y="32701"/>
                  </a:lnTo>
                  <a:lnTo>
                    <a:pt x="46822" y="32701"/>
                  </a:lnTo>
                  <a:lnTo>
                    <a:pt x="46822" y="32653"/>
                  </a:lnTo>
                  <a:lnTo>
                    <a:pt x="46870" y="32653"/>
                  </a:lnTo>
                  <a:lnTo>
                    <a:pt x="46870" y="32605"/>
                  </a:lnTo>
                  <a:lnTo>
                    <a:pt x="46918" y="32605"/>
                  </a:lnTo>
                  <a:lnTo>
                    <a:pt x="46918" y="32581"/>
                  </a:lnTo>
                  <a:lnTo>
                    <a:pt x="46942" y="32581"/>
                  </a:lnTo>
                  <a:lnTo>
                    <a:pt x="46942" y="32533"/>
                  </a:lnTo>
                  <a:lnTo>
                    <a:pt x="46990" y="32533"/>
                  </a:lnTo>
                  <a:lnTo>
                    <a:pt x="46990" y="32484"/>
                  </a:lnTo>
                  <a:lnTo>
                    <a:pt x="47039" y="32484"/>
                  </a:lnTo>
                  <a:lnTo>
                    <a:pt x="47039" y="32460"/>
                  </a:lnTo>
                  <a:lnTo>
                    <a:pt x="47063" y="32460"/>
                  </a:lnTo>
                  <a:lnTo>
                    <a:pt x="47063" y="32412"/>
                  </a:lnTo>
                  <a:lnTo>
                    <a:pt x="47159" y="32412"/>
                  </a:lnTo>
                  <a:lnTo>
                    <a:pt x="47159" y="32364"/>
                  </a:lnTo>
                  <a:lnTo>
                    <a:pt x="47183" y="32364"/>
                  </a:lnTo>
                  <a:lnTo>
                    <a:pt x="47183" y="32340"/>
                  </a:lnTo>
                  <a:lnTo>
                    <a:pt x="47231" y="32340"/>
                  </a:lnTo>
                  <a:lnTo>
                    <a:pt x="47231" y="32292"/>
                  </a:lnTo>
                  <a:lnTo>
                    <a:pt x="47280" y="32292"/>
                  </a:lnTo>
                  <a:lnTo>
                    <a:pt x="47280" y="32243"/>
                  </a:lnTo>
                  <a:lnTo>
                    <a:pt x="47304" y="32243"/>
                  </a:lnTo>
                  <a:lnTo>
                    <a:pt x="47304" y="32219"/>
                  </a:lnTo>
                  <a:lnTo>
                    <a:pt x="47352" y="32219"/>
                  </a:lnTo>
                  <a:lnTo>
                    <a:pt x="47352" y="32171"/>
                  </a:lnTo>
                  <a:lnTo>
                    <a:pt x="47400" y="32171"/>
                  </a:lnTo>
                  <a:lnTo>
                    <a:pt x="47400" y="32123"/>
                  </a:lnTo>
                  <a:lnTo>
                    <a:pt x="47472" y="32123"/>
                  </a:lnTo>
                  <a:lnTo>
                    <a:pt x="47472" y="32099"/>
                  </a:lnTo>
                  <a:lnTo>
                    <a:pt x="47521" y="32099"/>
                  </a:lnTo>
                  <a:lnTo>
                    <a:pt x="47521" y="32051"/>
                  </a:lnTo>
                  <a:lnTo>
                    <a:pt x="47545" y="32051"/>
                  </a:lnTo>
                  <a:lnTo>
                    <a:pt x="47545" y="32002"/>
                  </a:lnTo>
                  <a:lnTo>
                    <a:pt x="47593" y="32002"/>
                  </a:lnTo>
                  <a:lnTo>
                    <a:pt x="47593" y="31978"/>
                  </a:lnTo>
                  <a:lnTo>
                    <a:pt x="47641" y="31978"/>
                  </a:lnTo>
                  <a:lnTo>
                    <a:pt x="47641" y="31930"/>
                  </a:lnTo>
                  <a:lnTo>
                    <a:pt x="47665" y="31930"/>
                  </a:lnTo>
                  <a:lnTo>
                    <a:pt x="47665" y="31882"/>
                  </a:lnTo>
                  <a:lnTo>
                    <a:pt x="47713" y="31882"/>
                  </a:lnTo>
                  <a:lnTo>
                    <a:pt x="47713" y="31858"/>
                  </a:lnTo>
                  <a:lnTo>
                    <a:pt x="47786" y="31858"/>
                  </a:lnTo>
                  <a:lnTo>
                    <a:pt x="47786" y="31810"/>
                  </a:lnTo>
                  <a:lnTo>
                    <a:pt x="47834" y="31810"/>
                  </a:lnTo>
                  <a:lnTo>
                    <a:pt x="47834" y="31761"/>
                  </a:lnTo>
                  <a:lnTo>
                    <a:pt x="47882" y="31761"/>
                  </a:lnTo>
                  <a:lnTo>
                    <a:pt x="47882" y="31737"/>
                  </a:lnTo>
                  <a:lnTo>
                    <a:pt x="47906" y="31737"/>
                  </a:lnTo>
                  <a:lnTo>
                    <a:pt x="47906" y="31689"/>
                  </a:lnTo>
                  <a:lnTo>
                    <a:pt x="47954" y="31689"/>
                  </a:lnTo>
                  <a:lnTo>
                    <a:pt x="47954" y="31641"/>
                  </a:lnTo>
                  <a:lnTo>
                    <a:pt x="48003" y="31641"/>
                  </a:lnTo>
                  <a:lnTo>
                    <a:pt x="48003" y="31617"/>
                  </a:lnTo>
                  <a:lnTo>
                    <a:pt x="48027" y="31617"/>
                  </a:lnTo>
                  <a:lnTo>
                    <a:pt x="48027" y="31569"/>
                  </a:lnTo>
                  <a:lnTo>
                    <a:pt x="48075" y="31569"/>
                  </a:lnTo>
                  <a:lnTo>
                    <a:pt x="48075" y="31521"/>
                  </a:lnTo>
                  <a:lnTo>
                    <a:pt x="48123" y="31521"/>
                  </a:lnTo>
                  <a:lnTo>
                    <a:pt x="48123" y="31496"/>
                  </a:lnTo>
                  <a:lnTo>
                    <a:pt x="48147" y="31496"/>
                  </a:lnTo>
                  <a:lnTo>
                    <a:pt x="48147" y="31448"/>
                  </a:lnTo>
                  <a:lnTo>
                    <a:pt x="48195" y="31448"/>
                  </a:lnTo>
                  <a:lnTo>
                    <a:pt x="48195" y="31400"/>
                  </a:lnTo>
                  <a:lnTo>
                    <a:pt x="48268" y="31400"/>
                  </a:lnTo>
                  <a:lnTo>
                    <a:pt x="48268" y="31376"/>
                  </a:lnTo>
                  <a:lnTo>
                    <a:pt x="48316" y="31376"/>
                  </a:lnTo>
                  <a:lnTo>
                    <a:pt x="48316" y="31328"/>
                  </a:lnTo>
                  <a:lnTo>
                    <a:pt x="48364" y="31328"/>
                  </a:lnTo>
                  <a:lnTo>
                    <a:pt x="48364" y="31280"/>
                  </a:lnTo>
                  <a:lnTo>
                    <a:pt x="48388" y="31280"/>
                  </a:lnTo>
                  <a:lnTo>
                    <a:pt x="48388" y="31255"/>
                  </a:lnTo>
                  <a:lnTo>
                    <a:pt x="48436" y="31255"/>
                  </a:lnTo>
                  <a:lnTo>
                    <a:pt x="48436" y="31207"/>
                  </a:lnTo>
                  <a:lnTo>
                    <a:pt x="48484" y="31207"/>
                  </a:lnTo>
                  <a:lnTo>
                    <a:pt x="48484" y="31159"/>
                  </a:lnTo>
                  <a:lnTo>
                    <a:pt x="48509" y="31159"/>
                  </a:lnTo>
                  <a:lnTo>
                    <a:pt x="48509" y="31135"/>
                  </a:lnTo>
                  <a:lnTo>
                    <a:pt x="48557" y="31135"/>
                  </a:lnTo>
                  <a:lnTo>
                    <a:pt x="48557" y="31087"/>
                  </a:lnTo>
                  <a:lnTo>
                    <a:pt x="48605" y="31087"/>
                  </a:lnTo>
                  <a:lnTo>
                    <a:pt x="48605" y="31039"/>
                  </a:lnTo>
                  <a:lnTo>
                    <a:pt x="48629" y="31039"/>
                  </a:lnTo>
                  <a:lnTo>
                    <a:pt x="48629" y="31014"/>
                  </a:lnTo>
                  <a:lnTo>
                    <a:pt x="48677" y="31014"/>
                  </a:lnTo>
                  <a:lnTo>
                    <a:pt x="48677" y="30966"/>
                  </a:lnTo>
                  <a:lnTo>
                    <a:pt x="48750" y="30966"/>
                  </a:lnTo>
                  <a:lnTo>
                    <a:pt x="48750" y="30918"/>
                  </a:lnTo>
                  <a:lnTo>
                    <a:pt x="48798" y="30918"/>
                  </a:lnTo>
                  <a:lnTo>
                    <a:pt x="48798" y="30894"/>
                  </a:lnTo>
                  <a:lnTo>
                    <a:pt x="48846" y="30894"/>
                  </a:lnTo>
                  <a:lnTo>
                    <a:pt x="48846" y="30846"/>
                  </a:lnTo>
                  <a:lnTo>
                    <a:pt x="48870" y="30846"/>
                  </a:lnTo>
                  <a:lnTo>
                    <a:pt x="48870" y="30798"/>
                  </a:lnTo>
                  <a:lnTo>
                    <a:pt x="48918" y="30798"/>
                  </a:lnTo>
                  <a:lnTo>
                    <a:pt x="48918" y="30773"/>
                  </a:lnTo>
                  <a:lnTo>
                    <a:pt x="48966" y="30773"/>
                  </a:lnTo>
                  <a:lnTo>
                    <a:pt x="48966" y="30725"/>
                  </a:lnTo>
                  <a:lnTo>
                    <a:pt x="48991" y="30725"/>
                  </a:lnTo>
                  <a:lnTo>
                    <a:pt x="48991" y="30677"/>
                  </a:lnTo>
                  <a:lnTo>
                    <a:pt x="49039" y="30677"/>
                  </a:lnTo>
                  <a:lnTo>
                    <a:pt x="49039" y="30653"/>
                  </a:lnTo>
                  <a:lnTo>
                    <a:pt x="49087" y="30653"/>
                  </a:lnTo>
                  <a:lnTo>
                    <a:pt x="49087" y="30605"/>
                  </a:lnTo>
                  <a:lnTo>
                    <a:pt x="49111" y="30605"/>
                  </a:lnTo>
                  <a:lnTo>
                    <a:pt x="49111" y="30557"/>
                  </a:lnTo>
                  <a:lnTo>
                    <a:pt x="49159" y="30557"/>
                  </a:lnTo>
                  <a:lnTo>
                    <a:pt x="49159" y="30533"/>
                  </a:lnTo>
                  <a:lnTo>
                    <a:pt x="49207" y="30533"/>
                  </a:lnTo>
                  <a:lnTo>
                    <a:pt x="49207" y="30484"/>
                  </a:lnTo>
                  <a:lnTo>
                    <a:pt x="49232" y="30484"/>
                  </a:lnTo>
                  <a:lnTo>
                    <a:pt x="49232" y="30436"/>
                  </a:lnTo>
                  <a:lnTo>
                    <a:pt x="49280" y="30436"/>
                  </a:lnTo>
                  <a:lnTo>
                    <a:pt x="49280" y="30412"/>
                  </a:lnTo>
                  <a:lnTo>
                    <a:pt x="49328" y="30412"/>
                  </a:lnTo>
                  <a:lnTo>
                    <a:pt x="49328" y="30364"/>
                  </a:lnTo>
                  <a:lnTo>
                    <a:pt x="49352" y="30364"/>
                  </a:lnTo>
                  <a:lnTo>
                    <a:pt x="49352" y="30316"/>
                  </a:lnTo>
                  <a:lnTo>
                    <a:pt x="49400" y="30316"/>
                  </a:lnTo>
                  <a:lnTo>
                    <a:pt x="49400" y="30292"/>
                  </a:lnTo>
                  <a:lnTo>
                    <a:pt x="49448" y="30292"/>
                  </a:lnTo>
                  <a:lnTo>
                    <a:pt x="49448" y="30243"/>
                  </a:lnTo>
                  <a:lnTo>
                    <a:pt x="49472" y="30243"/>
                  </a:lnTo>
                  <a:lnTo>
                    <a:pt x="49472" y="30195"/>
                  </a:lnTo>
                  <a:lnTo>
                    <a:pt x="49521" y="30195"/>
                  </a:lnTo>
                  <a:lnTo>
                    <a:pt x="49521" y="30171"/>
                  </a:lnTo>
                  <a:lnTo>
                    <a:pt x="49569" y="30171"/>
                  </a:lnTo>
                  <a:lnTo>
                    <a:pt x="49569" y="30123"/>
                  </a:lnTo>
                  <a:lnTo>
                    <a:pt x="49593" y="30123"/>
                  </a:lnTo>
                  <a:lnTo>
                    <a:pt x="49593" y="30075"/>
                  </a:lnTo>
                  <a:lnTo>
                    <a:pt x="49641" y="30075"/>
                  </a:lnTo>
                  <a:lnTo>
                    <a:pt x="49641" y="30051"/>
                  </a:lnTo>
                  <a:lnTo>
                    <a:pt x="49689" y="30051"/>
                  </a:lnTo>
                  <a:lnTo>
                    <a:pt x="49689" y="30002"/>
                  </a:lnTo>
                  <a:lnTo>
                    <a:pt x="49713" y="30002"/>
                  </a:lnTo>
                  <a:lnTo>
                    <a:pt x="49713" y="29954"/>
                  </a:lnTo>
                  <a:lnTo>
                    <a:pt x="49810" y="29954"/>
                  </a:lnTo>
                  <a:lnTo>
                    <a:pt x="49810" y="29930"/>
                  </a:lnTo>
                  <a:lnTo>
                    <a:pt x="49834" y="29930"/>
                  </a:lnTo>
                  <a:lnTo>
                    <a:pt x="49834" y="29882"/>
                  </a:lnTo>
                  <a:lnTo>
                    <a:pt x="49882" y="29882"/>
                  </a:lnTo>
                  <a:lnTo>
                    <a:pt x="49882" y="29834"/>
                  </a:lnTo>
                  <a:lnTo>
                    <a:pt x="49930" y="29834"/>
                  </a:lnTo>
                  <a:lnTo>
                    <a:pt x="49930" y="29810"/>
                  </a:lnTo>
                  <a:lnTo>
                    <a:pt x="49954" y="29810"/>
                  </a:lnTo>
                  <a:lnTo>
                    <a:pt x="49954" y="29761"/>
                  </a:lnTo>
                  <a:lnTo>
                    <a:pt x="50003" y="29761"/>
                  </a:lnTo>
                  <a:lnTo>
                    <a:pt x="50003" y="29689"/>
                  </a:lnTo>
                  <a:lnTo>
                    <a:pt x="50051" y="29689"/>
                  </a:lnTo>
                  <a:lnTo>
                    <a:pt x="50051" y="29641"/>
                  </a:lnTo>
                  <a:lnTo>
                    <a:pt x="50075" y="29641"/>
                  </a:lnTo>
                  <a:lnTo>
                    <a:pt x="50075" y="29593"/>
                  </a:lnTo>
                  <a:lnTo>
                    <a:pt x="50123" y="29593"/>
                  </a:lnTo>
                  <a:lnTo>
                    <a:pt x="50123" y="29569"/>
                  </a:lnTo>
                  <a:lnTo>
                    <a:pt x="50171" y="29569"/>
                  </a:lnTo>
                  <a:lnTo>
                    <a:pt x="50171" y="29520"/>
                  </a:lnTo>
                  <a:lnTo>
                    <a:pt x="50195" y="29520"/>
                  </a:lnTo>
                  <a:lnTo>
                    <a:pt x="50195" y="29472"/>
                  </a:lnTo>
                  <a:lnTo>
                    <a:pt x="50244" y="29472"/>
                  </a:lnTo>
                  <a:lnTo>
                    <a:pt x="50244" y="29448"/>
                  </a:lnTo>
                  <a:lnTo>
                    <a:pt x="50292" y="29448"/>
                  </a:lnTo>
                  <a:lnTo>
                    <a:pt x="50292" y="29400"/>
                  </a:lnTo>
                  <a:lnTo>
                    <a:pt x="50316" y="29400"/>
                  </a:lnTo>
                  <a:lnTo>
                    <a:pt x="50316" y="29352"/>
                  </a:lnTo>
                  <a:lnTo>
                    <a:pt x="50364" y="29352"/>
                  </a:lnTo>
                  <a:lnTo>
                    <a:pt x="50364" y="29328"/>
                  </a:lnTo>
                  <a:lnTo>
                    <a:pt x="50412" y="29328"/>
                  </a:lnTo>
                  <a:lnTo>
                    <a:pt x="50412" y="29279"/>
                  </a:lnTo>
                  <a:lnTo>
                    <a:pt x="50436" y="29279"/>
                  </a:lnTo>
                  <a:lnTo>
                    <a:pt x="50436" y="29231"/>
                  </a:lnTo>
                  <a:lnTo>
                    <a:pt x="50485" y="29231"/>
                  </a:lnTo>
                  <a:lnTo>
                    <a:pt x="50485" y="29207"/>
                  </a:lnTo>
                  <a:lnTo>
                    <a:pt x="50533" y="29207"/>
                  </a:lnTo>
                  <a:lnTo>
                    <a:pt x="50533" y="29159"/>
                  </a:lnTo>
                  <a:lnTo>
                    <a:pt x="50557" y="29159"/>
                  </a:lnTo>
                  <a:lnTo>
                    <a:pt x="50557" y="29111"/>
                  </a:lnTo>
                  <a:lnTo>
                    <a:pt x="50605" y="29111"/>
                  </a:lnTo>
                  <a:lnTo>
                    <a:pt x="50605" y="29087"/>
                  </a:lnTo>
                  <a:lnTo>
                    <a:pt x="50653" y="29087"/>
                  </a:lnTo>
                  <a:lnTo>
                    <a:pt x="50653" y="29038"/>
                  </a:lnTo>
                  <a:lnTo>
                    <a:pt x="50677" y="29038"/>
                  </a:lnTo>
                  <a:lnTo>
                    <a:pt x="50677" y="28990"/>
                  </a:lnTo>
                  <a:lnTo>
                    <a:pt x="50726" y="28990"/>
                  </a:lnTo>
                  <a:lnTo>
                    <a:pt x="50726" y="28966"/>
                  </a:lnTo>
                  <a:lnTo>
                    <a:pt x="50774" y="28966"/>
                  </a:lnTo>
                  <a:lnTo>
                    <a:pt x="50774" y="28918"/>
                  </a:lnTo>
                  <a:lnTo>
                    <a:pt x="50798" y="28918"/>
                  </a:lnTo>
                  <a:lnTo>
                    <a:pt x="50798" y="28870"/>
                  </a:lnTo>
                  <a:lnTo>
                    <a:pt x="50846" y="28870"/>
                  </a:lnTo>
                  <a:lnTo>
                    <a:pt x="50846" y="28846"/>
                  </a:lnTo>
                  <a:lnTo>
                    <a:pt x="50894" y="28846"/>
                  </a:lnTo>
                  <a:lnTo>
                    <a:pt x="50894" y="28797"/>
                  </a:lnTo>
                  <a:lnTo>
                    <a:pt x="50918" y="28797"/>
                  </a:lnTo>
                  <a:lnTo>
                    <a:pt x="50918" y="28749"/>
                  </a:lnTo>
                  <a:lnTo>
                    <a:pt x="50967" y="28749"/>
                  </a:lnTo>
                  <a:lnTo>
                    <a:pt x="50967" y="28725"/>
                  </a:lnTo>
                  <a:lnTo>
                    <a:pt x="51015" y="28725"/>
                  </a:lnTo>
                  <a:lnTo>
                    <a:pt x="51015" y="28677"/>
                  </a:lnTo>
                  <a:lnTo>
                    <a:pt x="51039" y="28677"/>
                  </a:lnTo>
                  <a:lnTo>
                    <a:pt x="51039" y="28629"/>
                  </a:lnTo>
                  <a:lnTo>
                    <a:pt x="51087" y="28629"/>
                  </a:lnTo>
                  <a:lnTo>
                    <a:pt x="51087" y="28605"/>
                  </a:lnTo>
                  <a:lnTo>
                    <a:pt x="51135" y="28605"/>
                  </a:lnTo>
                  <a:lnTo>
                    <a:pt x="51135" y="28508"/>
                  </a:lnTo>
                  <a:lnTo>
                    <a:pt x="51159" y="28508"/>
                  </a:lnTo>
                  <a:lnTo>
                    <a:pt x="51159" y="28484"/>
                  </a:lnTo>
                  <a:lnTo>
                    <a:pt x="51208" y="28484"/>
                  </a:lnTo>
                  <a:lnTo>
                    <a:pt x="51208" y="28436"/>
                  </a:lnTo>
                  <a:lnTo>
                    <a:pt x="51256" y="28436"/>
                  </a:lnTo>
                  <a:lnTo>
                    <a:pt x="51256" y="28388"/>
                  </a:lnTo>
                  <a:lnTo>
                    <a:pt x="51280" y="28388"/>
                  </a:lnTo>
                  <a:lnTo>
                    <a:pt x="51280" y="28364"/>
                  </a:lnTo>
                  <a:lnTo>
                    <a:pt x="51328" y="28364"/>
                  </a:lnTo>
                  <a:lnTo>
                    <a:pt x="51328" y="28316"/>
                  </a:lnTo>
                  <a:lnTo>
                    <a:pt x="51376" y="28316"/>
                  </a:lnTo>
                  <a:lnTo>
                    <a:pt x="51376" y="28267"/>
                  </a:lnTo>
                  <a:lnTo>
                    <a:pt x="51400" y="28267"/>
                  </a:lnTo>
                  <a:lnTo>
                    <a:pt x="51400" y="28243"/>
                  </a:lnTo>
                  <a:lnTo>
                    <a:pt x="51448" y="28243"/>
                  </a:lnTo>
                  <a:lnTo>
                    <a:pt x="51448" y="28195"/>
                  </a:lnTo>
                  <a:lnTo>
                    <a:pt x="51497" y="28195"/>
                  </a:lnTo>
                  <a:lnTo>
                    <a:pt x="51497" y="28147"/>
                  </a:lnTo>
                  <a:lnTo>
                    <a:pt x="51521" y="28147"/>
                  </a:lnTo>
                  <a:lnTo>
                    <a:pt x="51521" y="28123"/>
                  </a:lnTo>
                  <a:lnTo>
                    <a:pt x="51569" y="28123"/>
                  </a:lnTo>
                  <a:lnTo>
                    <a:pt x="51569" y="28026"/>
                  </a:lnTo>
                  <a:lnTo>
                    <a:pt x="51617" y="28026"/>
                  </a:lnTo>
                  <a:lnTo>
                    <a:pt x="51617" y="28002"/>
                  </a:lnTo>
                  <a:lnTo>
                    <a:pt x="51641" y="28002"/>
                  </a:lnTo>
                  <a:lnTo>
                    <a:pt x="51641" y="27954"/>
                  </a:lnTo>
                  <a:lnTo>
                    <a:pt x="51689" y="27954"/>
                  </a:lnTo>
                  <a:lnTo>
                    <a:pt x="51689" y="27906"/>
                  </a:lnTo>
                  <a:lnTo>
                    <a:pt x="51738" y="27906"/>
                  </a:lnTo>
                  <a:lnTo>
                    <a:pt x="51738" y="27882"/>
                  </a:lnTo>
                  <a:lnTo>
                    <a:pt x="51762" y="27882"/>
                  </a:lnTo>
                  <a:lnTo>
                    <a:pt x="51762" y="27834"/>
                  </a:lnTo>
                  <a:lnTo>
                    <a:pt x="51810" y="27834"/>
                  </a:lnTo>
                  <a:lnTo>
                    <a:pt x="51810" y="27785"/>
                  </a:lnTo>
                  <a:lnTo>
                    <a:pt x="51858" y="27785"/>
                  </a:lnTo>
                  <a:lnTo>
                    <a:pt x="51858" y="27761"/>
                  </a:lnTo>
                  <a:lnTo>
                    <a:pt x="51882" y="27761"/>
                  </a:lnTo>
                  <a:lnTo>
                    <a:pt x="51882" y="27713"/>
                  </a:lnTo>
                  <a:lnTo>
                    <a:pt x="51930" y="27713"/>
                  </a:lnTo>
                  <a:lnTo>
                    <a:pt x="51930" y="27641"/>
                  </a:lnTo>
                  <a:lnTo>
                    <a:pt x="51979" y="27641"/>
                  </a:lnTo>
                  <a:lnTo>
                    <a:pt x="51979" y="27593"/>
                  </a:lnTo>
                  <a:lnTo>
                    <a:pt x="52003" y="27593"/>
                  </a:lnTo>
                  <a:lnTo>
                    <a:pt x="52003" y="27544"/>
                  </a:lnTo>
                  <a:lnTo>
                    <a:pt x="52051" y="27544"/>
                  </a:lnTo>
                  <a:lnTo>
                    <a:pt x="52051" y="27520"/>
                  </a:lnTo>
                  <a:lnTo>
                    <a:pt x="52099" y="27520"/>
                  </a:lnTo>
                  <a:lnTo>
                    <a:pt x="52099" y="27472"/>
                  </a:lnTo>
                  <a:lnTo>
                    <a:pt x="52123" y="27472"/>
                  </a:lnTo>
                  <a:lnTo>
                    <a:pt x="52123" y="27424"/>
                  </a:lnTo>
                  <a:lnTo>
                    <a:pt x="52171" y="27424"/>
                  </a:lnTo>
                  <a:lnTo>
                    <a:pt x="52171" y="27352"/>
                  </a:lnTo>
                  <a:lnTo>
                    <a:pt x="52220" y="27352"/>
                  </a:lnTo>
                  <a:lnTo>
                    <a:pt x="52220" y="27303"/>
                  </a:lnTo>
                  <a:lnTo>
                    <a:pt x="52244" y="27303"/>
                  </a:lnTo>
                  <a:lnTo>
                    <a:pt x="52244" y="27279"/>
                  </a:lnTo>
                  <a:lnTo>
                    <a:pt x="52292" y="27279"/>
                  </a:lnTo>
                  <a:lnTo>
                    <a:pt x="52292" y="27231"/>
                  </a:lnTo>
                  <a:lnTo>
                    <a:pt x="52340" y="27231"/>
                  </a:lnTo>
                  <a:lnTo>
                    <a:pt x="52340" y="27183"/>
                  </a:lnTo>
                  <a:lnTo>
                    <a:pt x="52364" y="27183"/>
                  </a:lnTo>
                  <a:lnTo>
                    <a:pt x="52364" y="27159"/>
                  </a:lnTo>
                  <a:lnTo>
                    <a:pt x="52412" y="27159"/>
                  </a:lnTo>
                  <a:lnTo>
                    <a:pt x="52412" y="27062"/>
                  </a:lnTo>
                  <a:lnTo>
                    <a:pt x="52461" y="27062"/>
                  </a:lnTo>
                  <a:lnTo>
                    <a:pt x="52461" y="27038"/>
                  </a:lnTo>
                  <a:lnTo>
                    <a:pt x="52485" y="27038"/>
                  </a:lnTo>
                  <a:lnTo>
                    <a:pt x="52485" y="26990"/>
                  </a:lnTo>
                  <a:lnTo>
                    <a:pt x="52533" y="26990"/>
                  </a:lnTo>
                  <a:lnTo>
                    <a:pt x="52533" y="26942"/>
                  </a:lnTo>
                  <a:lnTo>
                    <a:pt x="52581" y="26942"/>
                  </a:lnTo>
                  <a:lnTo>
                    <a:pt x="52581" y="26918"/>
                  </a:lnTo>
                  <a:lnTo>
                    <a:pt x="52605" y="26918"/>
                  </a:lnTo>
                  <a:lnTo>
                    <a:pt x="52605" y="26870"/>
                  </a:lnTo>
                  <a:lnTo>
                    <a:pt x="52653" y="26870"/>
                  </a:lnTo>
                  <a:lnTo>
                    <a:pt x="52653" y="26797"/>
                  </a:lnTo>
                  <a:lnTo>
                    <a:pt x="52702" y="26797"/>
                  </a:lnTo>
                  <a:lnTo>
                    <a:pt x="52702" y="26749"/>
                  </a:lnTo>
                  <a:lnTo>
                    <a:pt x="52726" y="26749"/>
                  </a:lnTo>
                  <a:lnTo>
                    <a:pt x="52726" y="26701"/>
                  </a:lnTo>
                  <a:lnTo>
                    <a:pt x="52774" y="26701"/>
                  </a:lnTo>
                  <a:lnTo>
                    <a:pt x="52774" y="26677"/>
                  </a:lnTo>
                  <a:lnTo>
                    <a:pt x="52822" y="26677"/>
                  </a:lnTo>
                  <a:lnTo>
                    <a:pt x="52822" y="26629"/>
                  </a:lnTo>
                  <a:lnTo>
                    <a:pt x="52846" y="26629"/>
                  </a:lnTo>
                  <a:lnTo>
                    <a:pt x="52846" y="26556"/>
                  </a:lnTo>
                  <a:lnTo>
                    <a:pt x="52894" y="26556"/>
                  </a:lnTo>
                  <a:lnTo>
                    <a:pt x="52894" y="26508"/>
                  </a:lnTo>
                  <a:lnTo>
                    <a:pt x="52943" y="26508"/>
                  </a:lnTo>
                  <a:lnTo>
                    <a:pt x="52943" y="26460"/>
                  </a:lnTo>
                  <a:lnTo>
                    <a:pt x="52967" y="26460"/>
                  </a:lnTo>
                  <a:lnTo>
                    <a:pt x="52967" y="26388"/>
                  </a:lnTo>
                  <a:lnTo>
                    <a:pt x="53015" y="26388"/>
                  </a:lnTo>
                  <a:lnTo>
                    <a:pt x="53015" y="26340"/>
                  </a:lnTo>
                  <a:lnTo>
                    <a:pt x="53063" y="26340"/>
                  </a:lnTo>
                  <a:lnTo>
                    <a:pt x="53063" y="26315"/>
                  </a:lnTo>
                  <a:lnTo>
                    <a:pt x="53087" y="26315"/>
                  </a:lnTo>
                  <a:lnTo>
                    <a:pt x="53087" y="26267"/>
                  </a:lnTo>
                  <a:lnTo>
                    <a:pt x="53135" y="26267"/>
                  </a:lnTo>
                  <a:lnTo>
                    <a:pt x="53135" y="26195"/>
                  </a:lnTo>
                  <a:lnTo>
                    <a:pt x="53184" y="26195"/>
                  </a:lnTo>
                  <a:lnTo>
                    <a:pt x="53184" y="26147"/>
                  </a:lnTo>
                  <a:lnTo>
                    <a:pt x="53208" y="26147"/>
                  </a:lnTo>
                  <a:lnTo>
                    <a:pt x="53208" y="26099"/>
                  </a:lnTo>
                  <a:lnTo>
                    <a:pt x="53256" y="26099"/>
                  </a:lnTo>
                  <a:lnTo>
                    <a:pt x="53256" y="26074"/>
                  </a:lnTo>
                  <a:lnTo>
                    <a:pt x="53304" y="26074"/>
                  </a:lnTo>
                  <a:lnTo>
                    <a:pt x="53304" y="25978"/>
                  </a:lnTo>
                  <a:lnTo>
                    <a:pt x="53328" y="25978"/>
                  </a:lnTo>
                  <a:lnTo>
                    <a:pt x="53328" y="25954"/>
                  </a:lnTo>
                  <a:lnTo>
                    <a:pt x="53376" y="25954"/>
                  </a:lnTo>
                  <a:lnTo>
                    <a:pt x="53376" y="25906"/>
                  </a:lnTo>
                  <a:lnTo>
                    <a:pt x="53425" y="25906"/>
                  </a:lnTo>
                  <a:lnTo>
                    <a:pt x="53425" y="25858"/>
                  </a:lnTo>
                  <a:lnTo>
                    <a:pt x="53449" y="25858"/>
                  </a:lnTo>
                  <a:lnTo>
                    <a:pt x="53449" y="25785"/>
                  </a:lnTo>
                  <a:lnTo>
                    <a:pt x="53497" y="25785"/>
                  </a:lnTo>
                  <a:lnTo>
                    <a:pt x="53497" y="25737"/>
                  </a:lnTo>
                  <a:lnTo>
                    <a:pt x="53545" y="25737"/>
                  </a:lnTo>
                  <a:lnTo>
                    <a:pt x="53545" y="25713"/>
                  </a:lnTo>
                  <a:lnTo>
                    <a:pt x="53569" y="25713"/>
                  </a:lnTo>
                  <a:lnTo>
                    <a:pt x="53569" y="25617"/>
                  </a:lnTo>
                  <a:lnTo>
                    <a:pt x="53617" y="25617"/>
                  </a:lnTo>
                  <a:lnTo>
                    <a:pt x="53617" y="25592"/>
                  </a:lnTo>
                  <a:lnTo>
                    <a:pt x="53665" y="25592"/>
                  </a:lnTo>
                  <a:lnTo>
                    <a:pt x="53665" y="25544"/>
                  </a:lnTo>
                  <a:lnTo>
                    <a:pt x="53690" y="25544"/>
                  </a:lnTo>
                  <a:lnTo>
                    <a:pt x="53690" y="25472"/>
                  </a:lnTo>
                  <a:lnTo>
                    <a:pt x="53738" y="25472"/>
                  </a:lnTo>
                  <a:lnTo>
                    <a:pt x="53738" y="25424"/>
                  </a:lnTo>
                  <a:lnTo>
                    <a:pt x="53786" y="25424"/>
                  </a:lnTo>
                  <a:lnTo>
                    <a:pt x="53786" y="25376"/>
                  </a:lnTo>
                  <a:lnTo>
                    <a:pt x="53810" y="25376"/>
                  </a:lnTo>
                  <a:lnTo>
                    <a:pt x="53810" y="25303"/>
                  </a:lnTo>
                  <a:lnTo>
                    <a:pt x="53858" y="25303"/>
                  </a:lnTo>
                  <a:lnTo>
                    <a:pt x="53858" y="25255"/>
                  </a:lnTo>
                  <a:lnTo>
                    <a:pt x="53906" y="25255"/>
                  </a:lnTo>
                  <a:lnTo>
                    <a:pt x="53906" y="25183"/>
                  </a:lnTo>
                  <a:lnTo>
                    <a:pt x="53931" y="25183"/>
                  </a:lnTo>
                  <a:lnTo>
                    <a:pt x="53931" y="25135"/>
                  </a:lnTo>
                  <a:lnTo>
                    <a:pt x="53979" y="25135"/>
                  </a:lnTo>
                  <a:lnTo>
                    <a:pt x="53979" y="25111"/>
                  </a:lnTo>
                  <a:lnTo>
                    <a:pt x="54027" y="25111"/>
                  </a:lnTo>
                  <a:lnTo>
                    <a:pt x="54027" y="25014"/>
                  </a:lnTo>
                  <a:lnTo>
                    <a:pt x="54051" y="25014"/>
                  </a:lnTo>
                  <a:lnTo>
                    <a:pt x="54051" y="24990"/>
                  </a:lnTo>
                  <a:lnTo>
                    <a:pt x="54099" y="24990"/>
                  </a:lnTo>
                  <a:lnTo>
                    <a:pt x="54099" y="24942"/>
                  </a:lnTo>
                  <a:lnTo>
                    <a:pt x="54147" y="24942"/>
                  </a:lnTo>
                  <a:lnTo>
                    <a:pt x="54147" y="24870"/>
                  </a:lnTo>
                  <a:lnTo>
                    <a:pt x="54172" y="24870"/>
                  </a:lnTo>
                  <a:lnTo>
                    <a:pt x="54172" y="24821"/>
                  </a:lnTo>
                  <a:lnTo>
                    <a:pt x="54220" y="24821"/>
                  </a:lnTo>
                  <a:lnTo>
                    <a:pt x="54220" y="24749"/>
                  </a:lnTo>
                  <a:lnTo>
                    <a:pt x="54268" y="24749"/>
                  </a:lnTo>
                  <a:lnTo>
                    <a:pt x="54268" y="24701"/>
                  </a:lnTo>
                  <a:lnTo>
                    <a:pt x="54292" y="24701"/>
                  </a:lnTo>
                  <a:lnTo>
                    <a:pt x="54292" y="24653"/>
                  </a:lnTo>
                  <a:lnTo>
                    <a:pt x="54340" y="24653"/>
                  </a:lnTo>
                  <a:lnTo>
                    <a:pt x="54340" y="24580"/>
                  </a:lnTo>
                  <a:lnTo>
                    <a:pt x="54388" y="24580"/>
                  </a:lnTo>
                  <a:lnTo>
                    <a:pt x="54388" y="24532"/>
                  </a:lnTo>
                  <a:lnTo>
                    <a:pt x="54413" y="24532"/>
                  </a:lnTo>
                  <a:lnTo>
                    <a:pt x="54413" y="24460"/>
                  </a:lnTo>
                  <a:lnTo>
                    <a:pt x="54461" y="24460"/>
                  </a:lnTo>
                  <a:lnTo>
                    <a:pt x="54461" y="24412"/>
                  </a:lnTo>
                  <a:lnTo>
                    <a:pt x="54509" y="24412"/>
                  </a:lnTo>
                  <a:lnTo>
                    <a:pt x="54509" y="24339"/>
                  </a:lnTo>
                  <a:lnTo>
                    <a:pt x="54533" y="24339"/>
                  </a:lnTo>
                  <a:lnTo>
                    <a:pt x="54533" y="24291"/>
                  </a:lnTo>
                  <a:lnTo>
                    <a:pt x="54581" y="24291"/>
                  </a:lnTo>
                  <a:lnTo>
                    <a:pt x="54581" y="24219"/>
                  </a:lnTo>
                  <a:lnTo>
                    <a:pt x="54629" y="24219"/>
                  </a:lnTo>
                  <a:lnTo>
                    <a:pt x="54629" y="24147"/>
                  </a:lnTo>
                  <a:lnTo>
                    <a:pt x="54653" y="24147"/>
                  </a:lnTo>
                  <a:lnTo>
                    <a:pt x="54653" y="24098"/>
                  </a:lnTo>
                  <a:lnTo>
                    <a:pt x="54702" y="24098"/>
                  </a:lnTo>
                  <a:lnTo>
                    <a:pt x="54702" y="24026"/>
                  </a:lnTo>
                  <a:lnTo>
                    <a:pt x="54750" y="24026"/>
                  </a:lnTo>
                  <a:lnTo>
                    <a:pt x="54750" y="23978"/>
                  </a:lnTo>
                  <a:lnTo>
                    <a:pt x="54774" y="23978"/>
                  </a:lnTo>
                  <a:lnTo>
                    <a:pt x="54774" y="23906"/>
                  </a:lnTo>
                  <a:lnTo>
                    <a:pt x="54822" y="23906"/>
                  </a:lnTo>
                  <a:lnTo>
                    <a:pt x="54822" y="23857"/>
                  </a:lnTo>
                  <a:lnTo>
                    <a:pt x="54870" y="23857"/>
                  </a:lnTo>
                  <a:lnTo>
                    <a:pt x="54870" y="23785"/>
                  </a:lnTo>
                  <a:lnTo>
                    <a:pt x="54894" y="23785"/>
                  </a:lnTo>
                  <a:lnTo>
                    <a:pt x="54894" y="23737"/>
                  </a:lnTo>
                  <a:lnTo>
                    <a:pt x="54943" y="23737"/>
                  </a:lnTo>
                  <a:lnTo>
                    <a:pt x="54943" y="23665"/>
                  </a:lnTo>
                  <a:lnTo>
                    <a:pt x="54991" y="23665"/>
                  </a:lnTo>
                  <a:lnTo>
                    <a:pt x="54991" y="23616"/>
                  </a:lnTo>
                  <a:lnTo>
                    <a:pt x="55015" y="23616"/>
                  </a:lnTo>
                  <a:lnTo>
                    <a:pt x="55015" y="23544"/>
                  </a:lnTo>
                  <a:lnTo>
                    <a:pt x="55063" y="23544"/>
                  </a:lnTo>
                  <a:lnTo>
                    <a:pt x="55063" y="23496"/>
                  </a:lnTo>
                  <a:lnTo>
                    <a:pt x="55111" y="23496"/>
                  </a:lnTo>
                  <a:lnTo>
                    <a:pt x="55111" y="23424"/>
                  </a:lnTo>
                  <a:lnTo>
                    <a:pt x="55135" y="23424"/>
                  </a:lnTo>
                  <a:lnTo>
                    <a:pt x="55135" y="23327"/>
                  </a:lnTo>
                  <a:lnTo>
                    <a:pt x="55184" y="23327"/>
                  </a:lnTo>
                  <a:lnTo>
                    <a:pt x="55184" y="23255"/>
                  </a:lnTo>
                  <a:lnTo>
                    <a:pt x="55232" y="23255"/>
                  </a:lnTo>
                  <a:lnTo>
                    <a:pt x="55232" y="23207"/>
                  </a:lnTo>
                  <a:lnTo>
                    <a:pt x="55256" y="23207"/>
                  </a:lnTo>
                  <a:lnTo>
                    <a:pt x="55256" y="23135"/>
                  </a:lnTo>
                  <a:lnTo>
                    <a:pt x="55304" y="23135"/>
                  </a:lnTo>
                  <a:lnTo>
                    <a:pt x="55304" y="23062"/>
                  </a:lnTo>
                  <a:lnTo>
                    <a:pt x="55352" y="23062"/>
                  </a:lnTo>
                  <a:lnTo>
                    <a:pt x="55352" y="22966"/>
                  </a:lnTo>
                  <a:lnTo>
                    <a:pt x="55376" y="22966"/>
                  </a:lnTo>
                  <a:lnTo>
                    <a:pt x="55376" y="22942"/>
                  </a:lnTo>
                  <a:lnTo>
                    <a:pt x="55425" y="22942"/>
                  </a:lnTo>
                  <a:lnTo>
                    <a:pt x="55425" y="22845"/>
                  </a:lnTo>
                  <a:lnTo>
                    <a:pt x="55473" y="22845"/>
                  </a:lnTo>
                  <a:lnTo>
                    <a:pt x="55473" y="22773"/>
                  </a:lnTo>
                  <a:lnTo>
                    <a:pt x="55497" y="22773"/>
                  </a:lnTo>
                  <a:lnTo>
                    <a:pt x="55497" y="22701"/>
                  </a:lnTo>
                  <a:lnTo>
                    <a:pt x="55545" y="22701"/>
                  </a:lnTo>
                  <a:lnTo>
                    <a:pt x="55545" y="22653"/>
                  </a:lnTo>
                  <a:lnTo>
                    <a:pt x="55593" y="22653"/>
                  </a:lnTo>
                  <a:lnTo>
                    <a:pt x="55593" y="22580"/>
                  </a:lnTo>
                  <a:lnTo>
                    <a:pt x="55617" y="22580"/>
                  </a:lnTo>
                  <a:lnTo>
                    <a:pt x="55617" y="22484"/>
                  </a:lnTo>
                  <a:lnTo>
                    <a:pt x="55666" y="22484"/>
                  </a:lnTo>
                  <a:lnTo>
                    <a:pt x="55666" y="22412"/>
                  </a:lnTo>
                  <a:lnTo>
                    <a:pt x="55714" y="22412"/>
                  </a:lnTo>
                  <a:lnTo>
                    <a:pt x="55714" y="22363"/>
                  </a:lnTo>
                  <a:lnTo>
                    <a:pt x="55738" y="22363"/>
                  </a:lnTo>
                  <a:lnTo>
                    <a:pt x="55738" y="22291"/>
                  </a:lnTo>
                  <a:lnTo>
                    <a:pt x="55786" y="22291"/>
                  </a:lnTo>
                  <a:lnTo>
                    <a:pt x="55786" y="22219"/>
                  </a:lnTo>
                  <a:lnTo>
                    <a:pt x="55834" y="22219"/>
                  </a:lnTo>
                  <a:lnTo>
                    <a:pt x="55834" y="22122"/>
                  </a:lnTo>
                  <a:lnTo>
                    <a:pt x="55858" y="22122"/>
                  </a:lnTo>
                  <a:lnTo>
                    <a:pt x="55858" y="22050"/>
                  </a:lnTo>
                  <a:lnTo>
                    <a:pt x="55907" y="22050"/>
                  </a:lnTo>
                  <a:lnTo>
                    <a:pt x="55907" y="21978"/>
                  </a:lnTo>
                  <a:lnTo>
                    <a:pt x="55955" y="21978"/>
                  </a:lnTo>
                  <a:lnTo>
                    <a:pt x="55955" y="21857"/>
                  </a:lnTo>
                  <a:lnTo>
                    <a:pt x="55979" y="21857"/>
                  </a:lnTo>
                  <a:lnTo>
                    <a:pt x="55979" y="21761"/>
                  </a:lnTo>
                  <a:lnTo>
                    <a:pt x="56027" y="21761"/>
                  </a:lnTo>
                  <a:lnTo>
                    <a:pt x="56027" y="21689"/>
                  </a:lnTo>
                  <a:lnTo>
                    <a:pt x="56075" y="21689"/>
                  </a:lnTo>
                  <a:lnTo>
                    <a:pt x="56075" y="21616"/>
                  </a:lnTo>
                  <a:lnTo>
                    <a:pt x="56099" y="21616"/>
                  </a:lnTo>
                  <a:lnTo>
                    <a:pt x="56099" y="21520"/>
                  </a:lnTo>
                  <a:lnTo>
                    <a:pt x="56148" y="21520"/>
                  </a:lnTo>
                  <a:lnTo>
                    <a:pt x="56148" y="21448"/>
                  </a:lnTo>
                  <a:lnTo>
                    <a:pt x="56196" y="21448"/>
                  </a:lnTo>
                  <a:lnTo>
                    <a:pt x="56196" y="21375"/>
                  </a:lnTo>
                  <a:lnTo>
                    <a:pt x="56220" y="21375"/>
                  </a:lnTo>
                  <a:lnTo>
                    <a:pt x="56220" y="21279"/>
                  </a:lnTo>
                  <a:lnTo>
                    <a:pt x="56268" y="21279"/>
                  </a:lnTo>
                  <a:lnTo>
                    <a:pt x="56268" y="21207"/>
                  </a:lnTo>
                  <a:lnTo>
                    <a:pt x="56316" y="21207"/>
                  </a:lnTo>
                  <a:lnTo>
                    <a:pt x="56316" y="21134"/>
                  </a:lnTo>
                  <a:lnTo>
                    <a:pt x="56340" y="21134"/>
                  </a:lnTo>
                  <a:lnTo>
                    <a:pt x="56340" y="21014"/>
                  </a:lnTo>
                  <a:lnTo>
                    <a:pt x="56389" y="21014"/>
                  </a:lnTo>
                  <a:lnTo>
                    <a:pt x="56389" y="20918"/>
                  </a:lnTo>
                  <a:lnTo>
                    <a:pt x="56437" y="20918"/>
                  </a:lnTo>
                  <a:lnTo>
                    <a:pt x="56437" y="20797"/>
                  </a:lnTo>
                  <a:lnTo>
                    <a:pt x="56461" y="20797"/>
                  </a:lnTo>
                  <a:lnTo>
                    <a:pt x="56461" y="20725"/>
                  </a:lnTo>
                  <a:lnTo>
                    <a:pt x="56509" y="20725"/>
                  </a:lnTo>
                  <a:lnTo>
                    <a:pt x="56509" y="20604"/>
                  </a:lnTo>
                  <a:lnTo>
                    <a:pt x="56557" y="20604"/>
                  </a:lnTo>
                  <a:lnTo>
                    <a:pt x="56557" y="20532"/>
                  </a:lnTo>
                  <a:lnTo>
                    <a:pt x="56581" y="20532"/>
                  </a:lnTo>
                  <a:lnTo>
                    <a:pt x="56581" y="20411"/>
                  </a:lnTo>
                  <a:lnTo>
                    <a:pt x="56629" y="20411"/>
                  </a:lnTo>
                  <a:lnTo>
                    <a:pt x="56629" y="20315"/>
                  </a:lnTo>
                  <a:lnTo>
                    <a:pt x="56678" y="20315"/>
                  </a:lnTo>
                  <a:lnTo>
                    <a:pt x="56678" y="20243"/>
                  </a:lnTo>
                  <a:lnTo>
                    <a:pt x="56702" y="20243"/>
                  </a:lnTo>
                  <a:lnTo>
                    <a:pt x="56702" y="20122"/>
                  </a:lnTo>
                  <a:lnTo>
                    <a:pt x="56750" y="20122"/>
                  </a:lnTo>
                  <a:lnTo>
                    <a:pt x="56750" y="20002"/>
                  </a:lnTo>
                  <a:lnTo>
                    <a:pt x="56798" y="20002"/>
                  </a:lnTo>
                  <a:lnTo>
                    <a:pt x="56798" y="19881"/>
                  </a:lnTo>
                  <a:lnTo>
                    <a:pt x="56822" y="19881"/>
                  </a:lnTo>
                  <a:lnTo>
                    <a:pt x="56822" y="19761"/>
                  </a:lnTo>
                  <a:lnTo>
                    <a:pt x="56870" y="19761"/>
                  </a:lnTo>
                  <a:lnTo>
                    <a:pt x="56870" y="19640"/>
                  </a:lnTo>
                  <a:lnTo>
                    <a:pt x="56919" y="19640"/>
                  </a:lnTo>
                  <a:lnTo>
                    <a:pt x="56919" y="19520"/>
                  </a:lnTo>
                  <a:lnTo>
                    <a:pt x="56943" y="19520"/>
                  </a:lnTo>
                  <a:lnTo>
                    <a:pt x="56943" y="19399"/>
                  </a:lnTo>
                  <a:lnTo>
                    <a:pt x="56991" y="19399"/>
                  </a:lnTo>
                  <a:lnTo>
                    <a:pt x="56991" y="19279"/>
                  </a:lnTo>
                  <a:lnTo>
                    <a:pt x="57039" y="19279"/>
                  </a:lnTo>
                  <a:lnTo>
                    <a:pt x="57039" y="19110"/>
                  </a:lnTo>
                  <a:lnTo>
                    <a:pt x="57063" y="19110"/>
                  </a:lnTo>
                  <a:lnTo>
                    <a:pt x="57063" y="18990"/>
                  </a:lnTo>
                  <a:lnTo>
                    <a:pt x="57111" y="18990"/>
                  </a:lnTo>
                  <a:lnTo>
                    <a:pt x="57111" y="18845"/>
                  </a:lnTo>
                  <a:lnTo>
                    <a:pt x="57160" y="18845"/>
                  </a:lnTo>
                  <a:lnTo>
                    <a:pt x="57160" y="18628"/>
                  </a:lnTo>
                  <a:lnTo>
                    <a:pt x="57184" y="18628"/>
                  </a:lnTo>
                  <a:lnTo>
                    <a:pt x="57184" y="18484"/>
                  </a:lnTo>
                  <a:lnTo>
                    <a:pt x="57232" y="18484"/>
                  </a:lnTo>
                  <a:lnTo>
                    <a:pt x="57232" y="18315"/>
                  </a:lnTo>
                  <a:lnTo>
                    <a:pt x="57280" y="18315"/>
                  </a:lnTo>
                  <a:lnTo>
                    <a:pt x="57280" y="18122"/>
                  </a:lnTo>
                  <a:lnTo>
                    <a:pt x="57304" y="18122"/>
                  </a:lnTo>
                  <a:lnTo>
                    <a:pt x="57304" y="17833"/>
                  </a:lnTo>
                  <a:lnTo>
                    <a:pt x="57352" y="17833"/>
                  </a:lnTo>
                  <a:lnTo>
                    <a:pt x="57352" y="17592"/>
                  </a:lnTo>
                  <a:lnTo>
                    <a:pt x="57401" y="17592"/>
                  </a:lnTo>
                  <a:lnTo>
                    <a:pt x="57401" y="17303"/>
                  </a:lnTo>
                  <a:lnTo>
                    <a:pt x="57425" y="17303"/>
                  </a:lnTo>
                  <a:lnTo>
                    <a:pt x="57425" y="16941"/>
                  </a:lnTo>
                  <a:lnTo>
                    <a:pt x="57473" y="16941"/>
                  </a:lnTo>
                  <a:lnTo>
                    <a:pt x="57473" y="16219"/>
                  </a:lnTo>
                  <a:lnTo>
                    <a:pt x="57425" y="16219"/>
                  </a:lnTo>
                  <a:lnTo>
                    <a:pt x="57425" y="15712"/>
                  </a:lnTo>
                  <a:lnTo>
                    <a:pt x="57401" y="15712"/>
                  </a:lnTo>
                  <a:lnTo>
                    <a:pt x="57401" y="15471"/>
                  </a:lnTo>
                  <a:lnTo>
                    <a:pt x="57352" y="15471"/>
                  </a:lnTo>
                  <a:lnTo>
                    <a:pt x="57352" y="15230"/>
                  </a:lnTo>
                  <a:lnTo>
                    <a:pt x="57304" y="15230"/>
                  </a:lnTo>
                  <a:lnTo>
                    <a:pt x="57304" y="14990"/>
                  </a:lnTo>
                  <a:lnTo>
                    <a:pt x="57280" y="14990"/>
                  </a:lnTo>
                  <a:lnTo>
                    <a:pt x="57280" y="14821"/>
                  </a:lnTo>
                  <a:lnTo>
                    <a:pt x="57232" y="14821"/>
                  </a:lnTo>
                  <a:lnTo>
                    <a:pt x="57232" y="14652"/>
                  </a:lnTo>
                  <a:lnTo>
                    <a:pt x="57184" y="14652"/>
                  </a:lnTo>
                  <a:lnTo>
                    <a:pt x="57184" y="14508"/>
                  </a:lnTo>
                  <a:lnTo>
                    <a:pt x="57160" y="14508"/>
                  </a:lnTo>
                  <a:lnTo>
                    <a:pt x="57160" y="14339"/>
                  </a:lnTo>
                  <a:lnTo>
                    <a:pt x="57111" y="14339"/>
                  </a:lnTo>
                  <a:lnTo>
                    <a:pt x="57111" y="14170"/>
                  </a:lnTo>
                  <a:lnTo>
                    <a:pt x="57063" y="14170"/>
                  </a:lnTo>
                  <a:lnTo>
                    <a:pt x="57063" y="14050"/>
                  </a:lnTo>
                  <a:lnTo>
                    <a:pt x="57039" y="14050"/>
                  </a:lnTo>
                  <a:lnTo>
                    <a:pt x="57039" y="13929"/>
                  </a:lnTo>
                  <a:lnTo>
                    <a:pt x="56991" y="13929"/>
                  </a:lnTo>
                  <a:lnTo>
                    <a:pt x="56991" y="13809"/>
                  </a:lnTo>
                  <a:lnTo>
                    <a:pt x="56943" y="13809"/>
                  </a:lnTo>
                  <a:lnTo>
                    <a:pt x="56943" y="13688"/>
                  </a:lnTo>
                  <a:lnTo>
                    <a:pt x="56919" y="13688"/>
                  </a:lnTo>
                  <a:lnTo>
                    <a:pt x="56919" y="13568"/>
                  </a:lnTo>
                  <a:lnTo>
                    <a:pt x="56870" y="13568"/>
                  </a:lnTo>
                  <a:lnTo>
                    <a:pt x="56870" y="13447"/>
                  </a:lnTo>
                  <a:lnTo>
                    <a:pt x="56822" y="13447"/>
                  </a:lnTo>
                  <a:lnTo>
                    <a:pt x="56822" y="13375"/>
                  </a:lnTo>
                  <a:lnTo>
                    <a:pt x="56798" y="13375"/>
                  </a:lnTo>
                  <a:lnTo>
                    <a:pt x="56798" y="13254"/>
                  </a:lnTo>
                  <a:lnTo>
                    <a:pt x="56750" y="13254"/>
                  </a:lnTo>
                  <a:lnTo>
                    <a:pt x="56750" y="13182"/>
                  </a:lnTo>
                  <a:lnTo>
                    <a:pt x="56702" y="13182"/>
                  </a:lnTo>
                  <a:lnTo>
                    <a:pt x="56702" y="13062"/>
                  </a:lnTo>
                  <a:lnTo>
                    <a:pt x="56678" y="13062"/>
                  </a:lnTo>
                  <a:lnTo>
                    <a:pt x="56678" y="12965"/>
                  </a:lnTo>
                  <a:lnTo>
                    <a:pt x="56629" y="12965"/>
                  </a:lnTo>
                  <a:lnTo>
                    <a:pt x="56629" y="12845"/>
                  </a:lnTo>
                  <a:lnTo>
                    <a:pt x="56581" y="12845"/>
                  </a:lnTo>
                  <a:lnTo>
                    <a:pt x="56581" y="12773"/>
                  </a:lnTo>
                  <a:lnTo>
                    <a:pt x="56557" y="12773"/>
                  </a:lnTo>
                  <a:lnTo>
                    <a:pt x="56557" y="12652"/>
                  </a:lnTo>
                  <a:lnTo>
                    <a:pt x="56509" y="12652"/>
                  </a:lnTo>
                  <a:lnTo>
                    <a:pt x="56509" y="12580"/>
                  </a:lnTo>
                  <a:lnTo>
                    <a:pt x="56461" y="12580"/>
                  </a:lnTo>
                  <a:lnTo>
                    <a:pt x="56461" y="12483"/>
                  </a:lnTo>
                  <a:lnTo>
                    <a:pt x="56437" y="12483"/>
                  </a:lnTo>
                  <a:lnTo>
                    <a:pt x="56437" y="12411"/>
                  </a:lnTo>
                  <a:lnTo>
                    <a:pt x="56389" y="12411"/>
                  </a:lnTo>
                  <a:lnTo>
                    <a:pt x="56389" y="12339"/>
                  </a:lnTo>
                  <a:lnTo>
                    <a:pt x="56340" y="12339"/>
                  </a:lnTo>
                  <a:lnTo>
                    <a:pt x="56340" y="12242"/>
                  </a:lnTo>
                  <a:lnTo>
                    <a:pt x="56316" y="12242"/>
                  </a:lnTo>
                  <a:lnTo>
                    <a:pt x="56316" y="12122"/>
                  </a:lnTo>
                  <a:lnTo>
                    <a:pt x="56268" y="12122"/>
                  </a:lnTo>
                  <a:lnTo>
                    <a:pt x="56268" y="12050"/>
                  </a:lnTo>
                  <a:lnTo>
                    <a:pt x="56220" y="12050"/>
                  </a:lnTo>
                  <a:lnTo>
                    <a:pt x="56220" y="11977"/>
                  </a:lnTo>
                  <a:lnTo>
                    <a:pt x="56196" y="11977"/>
                  </a:lnTo>
                  <a:lnTo>
                    <a:pt x="56196" y="11881"/>
                  </a:lnTo>
                  <a:lnTo>
                    <a:pt x="56148" y="11881"/>
                  </a:lnTo>
                  <a:lnTo>
                    <a:pt x="56148" y="11809"/>
                  </a:lnTo>
                  <a:lnTo>
                    <a:pt x="56099" y="11809"/>
                  </a:lnTo>
                  <a:lnTo>
                    <a:pt x="56099" y="11736"/>
                  </a:lnTo>
                  <a:lnTo>
                    <a:pt x="56075" y="11736"/>
                  </a:lnTo>
                  <a:lnTo>
                    <a:pt x="56075" y="11640"/>
                  </a:lnTo>
                  <a:lnTo>
                    <a:pt x="56027" y="11640"/>
                  </a:lnTo>
                  <a:lnTo>
                    <a:pt x="56027" y="11568"/>
                  </a:lnTo>
                  <a:lnTo>
                    <a:pt x="55979" y="11568"/>
                  </a:lnTo>
                  <a:lnTo>
                    <a:pt x="55979" y="11495"/>
                  </a:lnTo>
                  <a:lnTo>
                    <a:pt x="55955" y="11495"/>
                  </a:lnTo>
                  <a:lnTo>
                    <a:pt x="55955" y="11399"/>
                  </a:lnTo>
                  <a:lnTo>
                    <a:pt x="55907" y="11399"/>
                  </a:lnTo>
                  <a:lnTo>
                    <a:pt x="55907" y="11327"/>
                  </a:lnTo>
                  <a:lnTo>
                    <a:pt x="55858" y="11327"/>
                  </a:lnTo>
                  <a:lnTo>
                    <a:pt x="55858" y="11254"/>
                  </a:lnTo>
                  <a:lnTo>
                    <a:pt x="55834" y="11254"/>
                  </a:lnTo>
                  <a:lnTo>
                    <a:pt x="55834" y="11206"/>
                  </a:lnTo>
                  <a:lnTo>
                    <a:pt x="55786" y="11206"/>
                  </a:lnTo>
                  <a:lnTo>
                    <a:pt x="55786" y="11134"/>
                  </a:lnTo>
                  <a:lnTo>
                    <a:pt x="55738" y="11134"/>
                  </a:lnTo>
                  <a:lnTo>
                    <a:pt x="55738" y="11038"/>
                  </a:lnTo>
                  <a:lnTo>
                    <a:pt x="55714" y="11038"/>
                  </a:lnTo>
                  <a:lnTo>
                    <a:pt x="55714" y="10965"/>
                  </a:lnTo>
                  <a:lnTo>
                    <a:pt x="55666" y="10965"/>
                  </a:lnTo>
                  <a:lnTo>
                    <a:pt x="55666" y="10893"/>
                  </a:lnTo>
                  <a:lnTo>
                    <a:pt x="55617" y="10893"/>
                  </a:lnTo>
                  <a:lnTo>
                    <a:pt x="55617" y="10845"/>
                  </a:lnTo>
                  <a:lnTo>
                    <a:pt x="55593" y="10845"/>
                  </a:lnTo>
                  <a:lnTo>
                    <a:pt x="55593" y="10772"/>
                  </a:lnTo>
                  <a:lnTo>
                    <a:pt x="55545" y="10772"/>
                  </a:lnTo>
                  <a:lnTo>
                    <a:pt x="55545" y="10676"/>
                  </a:lnTo>
                  <a:lnTo>
                    <a:pt x="55497" y="10676"/>
                  </a:lnTo>
                  <a:lnTo>
                    <a:pt x="55497" y="10604"/>
                  </a:lnTo>
                  <a:lnTo>
                    <a:pt x="55473" y="10604"/>
                  </a:lnTo>
                  <a:lnTo>
                    <a:pt x="55473" y="10556"/>
                  </a:lnTo>
                  <a:lnTo>
                    <a:pt x="55425" y="10556"/>
                  </a:lnTo>
                  <a:lnTo>
                    <a:pt x="55425" y="10483"/>
                  </a:lnTo>
                  <a:lnTo>
                    <a:pt x="55376" y="10483"/>
                  </a:lnTo>
                  <a:lnTo>
                    <a:pt x="55376" y="10411"/>
                  </a:lnTo>
                  <a:lnTo>
                    <a:pt x="55352" y="10411"/>
                  </a:lnTo>
                  <a:lnTo>
                    <a:pt x="55352" y="10363"/>
                  </a:lnTo>
                  <a:lnTo>
                    <a:pt x="55304" y="10363"/>
                  </a:lnTo>
                  <a:lnTo>
                    <a:pt x="55304" y="10290"/>
                  </a:lnTo>
                  <a:lnTo>
                    <a:pt x="55256" y="10290"/>
                  </a:lnTo>
                  <a:lnTo>
                    <a:pt x="55256" y="10194"/>
                  </a:lnTo>
                  <a:lnTo>
                    <a:pt x="55232" y="10194"/>
                  </a:lnTo>
                  <a:lnTo>
                    <a:pt x="55232" y="10170"/>
                  </a:lnTo>
                  <a:lnTo>
                    <a:pt x="55184" y="10170"/>
                  </a:lnTo>
                  <a:lnTo>
                    <a:pt x="55184" y="10074"/>
                  </a:lnTo>
                  <a:lnTo>
                    <a:pt x="55135" y="10074"/>
                  </a:lnTo>
                  <a:lnTo>
                    <a:pt x="55135" y="10001"/>
                  </a:lnTo>
                  <a:lnTo>
                    <a:pt x="55111" y="10001"/>
                  </a:lnTo>
                  <a:lnTo>
                    <a:pt x="55111" y="9953"/>
                  </a:lnTo>
                  <a:lnTo>
                    <a:pt x="55063" y="9953"/>
                  </a:lnTo>
                  <a:lnTo>
                    <a:pt x="55063" y="9881"/>
                  </a:lnTo>
                  <a:lnTo>
                    <a:pt x="55015" y="9881"/>
                  </a:lnTo>
                  <a:lnTo>
                    <a:pt x="55015" y="9833"/>
                  </a:lnTo>
                  <a:lnTo>
                    <a:pt x="54991" y="9833"/>
                  </a:lnTo>
                  <a:lnTo>
                    <a:pt x="54991" y="9760"/>
                  </a:lnTo>
                  <a:lnTo>
                    <a:pt x="54943" y="9760"/>
                  </a:lnTo>
                  <a:lnTo>
                    <a:pt x="54943" y="9688"/>
                  </a:lnTo>
                  <a:lnTo>
                    <a:pt x="54894" y="9688"/>
                  </a:lnTo>
                  <a:lnTo>
                    <a:pt x="54894" y="9640"/>
                  </a:lnTo>
                  <a:lnTo>
                    <a:pt x="54870" y="9640"/>
                  </a:lnTo>
                  <a:lnTo>
                    <a:pt x="54870" y="9568"/>
                  </a:lnTo>
                  <a:lnTo>
                    <a:pt x="54822" y="9568"/>
                  </a:lnTo>
                  <a:lnTo>
                    <a:pt x="54822" y="9519"/>
                  </a:lnTo>
                  <a:lnTo>
                    <a:pt x="54774" y="9519"/>
                  </a:lnTo>
                  <a:lnTo>
                    <a:pt x="54774" y="9447"/>
                  </a:lnTo>
                  <a:lnTo>
                    <a:pt x="54750" y="9447"/>
                  </a:lnTo>
                  <a:lnTo>
                    <a:pt x="54750" y="9399"/>
                  </a:lnTo>
                  <a:lnTo>
                    <a:pt x="54702" y="9399"/>
                  </a:lnTo>
                  <a:lnTo>
                    <a:pt x="54702" y="9327"/>
                  </a:lnTo>
                  <a:lnTo>
                    <a:pt x="54653" y="9327"/>
                  </a:lnTo>
                  <a:lnTo>
                    <a:pt x="54653" y="9278"/>
                  </a:lnTo>
                  <a:lnTo>
                    <a:pt x="54629" y="9278"/>
                  </a:lnTo>
                  <a:lnTo>
                    <a:pt x="54629" y="9206"/>
                  </a:lnTo>
                  <a:lnTo>
                    <a:pt x="54581" y="9206"/>
                  </a:lnTo>
                  <a:lnTo>
                    <a:pt x="54581" y="9158"/>
                  </a:lnTo>
                  <a:lnTo>
                    <a:pt x="54533" y="9158"/>
                  </a:lnTo>
                  <a:lnTo>
                    <a:pt x="54533" y="9086"/>
                  </a:lnTo>
                  <a:lnTo>
                    <a:pt x="54509" y="9086"/>
                  </a:lnTo>
                  <a:lnTo>
                    <a:pt x="54509" y="9037"/>
                  </a:lnTo>
                  <a:lnTo>
                    <a:pt x="54461" y="9037"/>
                  </a:lnTo>
                  <a:lnTo>
                    <a:pt x="54461" y="8965"/>
                  </a:lnTo>
                  <a:lnTo>
                    <a:pt x="54413" y="8965"/>
                  </a:lnTo>
                  <a:lnTo>
                    <a:pt x="54413" y="8917"/>
                  </a:lnTo>
                  <a:lnTo>
                    <a:pt x="54388" y="8917"/>
                  </a:lnTo>
                  <a:lnTo>
                    <a:pt x="54388" y="8845"/>
                  </a:lnTo>
                  <a:lnTo>
                    <a:pt x="54340" y="8845"/>
                  </a:lnTo>
                  <a:lnTo>
                    <a:pt x="54340" y="8796"/>
                  </a:lnTo>
                  <a:lnTo>
                    <a:pt x="54292" y="8796"/>
                  </a:lnTo>
                  <a:lnTo>
                    <a:pt x="54292" y="8724"/>
                  </a:lnTo>
                  <a:lnTo>
                    <a:pt x="54268" y="8724"/>
                  </a:lnTo>
                  <a:lnTo>
                    <a:pt x="54268" y="8676"/>
                  </a:lnTo>
                  <a:lnTo>
                    <a:pt x="54220" y="8676"/>
                  </a:lnTo>
                  <a:lnTo>
                    <a:pt x="54220" y="8604"/>
                  </a:lnTo>
                  <a:lnTo>
                    <a:pt x="54172" y="8604"/>
                  </a:lnTo>
                  <a:lnTo>
                    <a:pt x="54172" y="8555"/>
                  </a:lnTo>
                  <a:lnTo>
                    <a:pt x="54147" y="8555"/>
                  </a:lnTo>
                  <a:lnTo>
                    <a:pt x="54147" y="8507"/>
                  </a:lnTo>
                  <a:lnTo>
                    <a:pt x="54099" y="8507"/>
                  </a:lnTo>
                  <a:lnTo>
                    <a:pt x="54099" y="8435"/>
                  </a:lnTo>
                  <a:lnTo>
                    <a:pt x="54051" y="8435"/>
                  </a:lnTo>
                  <a:lnTo>
                    <a:pt x="54051" y="8387"/>
                  </a:lnTo>
                  <a:lnTo>
                    <a:pt x="54027" y="8387"/>
                  </a:lnTo>
                  <a:lnTo>
                    <a:pt x="54027" y="8314"/>
                  </a:lnTo>
                  <a:lnTo>
                    <a:pt x="53979" y="8314"/>
                  </a:lnTo>
                  <a:lnTo>
                    <a:pt x="53979" y="8266"/>
                  </a:lnTo>
                  <a:lnTo>
                    <a:pt x="53931" y="8266"/>
                  </a:lnTo>
                  <a:lnTo>
                    <a:pt x="53931" y="8194"/>
                  </a:lnTo>
                  <a:lnTo>
                    <a:pt x="53906" y="8194"/>
                  </a:lnTo>
                  <a:lnTo>
                    <a:pt x="53906" y="8146"/>
                  </a:lnTo>
                  <a:lnTo>
                    <a:pt x="53858" y="8146"/>
                  </a:lnTo>
                  <a:lnTo>
                    <a:pt x="53858" y="8122"/>
                  </a:lnTo>
                  <a:lnTo>
                    <a:pt x="53810" y="8122"/>
                  </a:lnTo>
                  <a:lnTo>
                    <a:pt x="53810" y="8025"/>
                  </a:lnTo>
                  <a:lnTo>
                    <a:pt x="53786" y="8025"/>
                  </a:lnTo>
                  <a:lnTo>
                    <a:pt x="53786" y="8001"/>
                  </a:lnTo>
                  <a:lnTo>
                    <a:pt x="53738" y="8001"/>
                  </a:lnTo>
                  <a:lnTo>
                    <a:pt x="53738" y="7953"/>
                  </a:lnTo>
                  <a:lnTo>
                    <a:pt x="53690" y="7953"/>
                  </a:lnTo>
                  <a:lnTo>
                    <a:pt x="53690" y="7881"/>
                  </a:lnTo>
                  <a:lnTo>
                    <a:pt x="53665" y="7881"/>
                  </a:lnTo>
                  <a:lnTo>
                    <a:pt x="53665" y="7833"/>
                  </a:lnTo>
                  <a:lnTo>
                    <a:pt x="53617" y="7833"/>
                  </a:lnTo>
                  <a:lnTo>
                    <a:pt x="53617" y="7784"/>
                  </a:lnTo>
                  <a:lnTo>
                    <a:pt x="53569" y="7784"/>
                  </a:lnTo>
                  <a:lnTo>
                    <a:pt x="53569" y="7712"/>
                  </a:lnTo>
                  <a:lnTo>
                    <a:pt x="53545" y="7712"/>
                  </a:lnTo>
                  <a:lnTo>
                    <a:pt x="53545" y="7664"/>
                  </a:lnTo>
                  <a:lnTo>
                    <a:pt x="53497" y="7664"/>
                  </a:lnTo>
                  <a:lnTo>
                    <a:pt x="53497" y="7640"/>
                  </a:lnTo>
                  <a:lnTo>
                    <a:pt x="53449" y="7640"/>
                  </a:lnTo>
                  <a:lnTo>
                    <a:pt x="53449" y="7543"/>
                  </a:lnTo>
                  <a:lnTo>
                    <a:pt x="53425" y="7543"/>
                  </a:lnTo>
                  <a:lnTo>
                    <a:pt x="53425" y="7519"/>
                  </a:lnTo>
                  <a:lnTo>
                    <a:pt x="53376" y="7519"/>
                  </a:lnTo>
                  <a:lnTo>
                    <a:pt x="53376" y="7471"/>
                  </a:lnTo>
                  <a:lnTo>
                    <a:pt x="53328" y="7471"/>
                  </a:lnTo>
                  <a:lnTo>
                    <a:pt x="53328" y="7399"/>
                  </a:lnTo>
                  <a:lnTo>
                    <a:pt x="53304" y="7399"/>
                  </a:lnTo>
                  <a:lnTo>
                    <a:pt x="53304" y="7351"/>
                  </a:lnTo>
                  <a:lnTo>
                    <a:pt x="53256" y="7351"/>
                  </a:lnTo>
                  <a:lnTo>
                    <a:pt x="53256" y="7302"/>
                  </a:lnTo>
                  <a:lnTo>
                    <a:pt x="53208" y="7302"/>
                  </a:lnTo>
                  <a:lnTo>
                    <a:pt x="53208" y="7278"/>
                  </a:lnTo>
                  <a:lnTo>
                    <a:pt x="53184" y="7278"/>
                  </a:lnTo>
                  <a:lnTo>
                    <a:pt x="53184" y="7182"/>
                  </a:lnTo>
                  <a:lnTo>
                    <a:pt x="53135" y="7182"/>
                  </a:lnTo>
                  <a:lnTo>
                    <a:pt x="53135" y="7158"/>
                  </a:lnTo>
                  <a:lnTo>
                    <a:pt x="53087" y="7158"/>
                  </a:lnTo>
                  <a:lnTo>
                    <a:pt x="53087" y="7110"/>
                  </a:lnTo>
                  <a:lnTo>
                    <a:pt x="53063" y="7110"/>
                  </a:lnTo>
                  <a:lnTo>
                    <a:pt x="53063" y="7037"/>
                  </a:lnTo>
                  <a:lnTo>
                    <a:pt x="53015" y="7037"/>
                  </a:lnTo>
                  <a:lnTo>
                    <a:pt x="53015" y="6989"/>
                  </a:lnTo>
                  <a:lnTo>
                    <a:pt x="52967" y="6989"/>
                  </a:lnTo>
                  <a:lnTo>
                    <a:pt x="52967" y="6941"/>
                  </a:lnTo>
                  <a:lnTo>
                    <a:pt x="52943" y="6941"/>
                  </a:lnTo>
                  <a:lnTo>
                    <a:pt x="52943" y="6917"/>
                  </a:lnTo>
                  <a:lnTo>
                    <a:pt x="52894" y="6917"/>
                  </a:lnTo>
                  <a:lnTo>
                    <a:pt x="52894" y="6820"/>
                  </a:lnTo>
                  <a:lnTo>
                    <a:pt x="52846" y="6820"/>
                  </a:lnTo>
                  <a:lnTo>
                    <a:pt x="52846" y="6796"/>
                  </a:lnTo>
                  <a:lnTo>
                    <a:pt x="52822" y="6796"/>
                  </a:lnTo>
                  <a:lnTo>
                    <a:pt x="52822" y="6748"/>
                  </a:lnTo>
                  <a:lnTo>
                    <a:pt x="52774" y="6748"/>
                  </a:lnTo>
                  <a:lnTo>
                    <a:pt x="52774" y="6700"/>
                  </a:lnTo>
                  <a:lnTo>
                    <a:pt x="52726" y="6700"/>
                  </a:lnTo>
                  <a:lnTo>
                    <a:pt x="52726" y="6628"/>
                  </a:lnTo>
                  <a:lnTo>
                    <a:pt x="52702" y="6628"/>
                  </a:lnTo>
                  <a:lnTo>
                    <a:pt x="52702" y="6579"/>
                  </a:lnTo>
                  <a:lnTo>
                    <a:pt x="52653" y="6579"/>
                  </a:lnTo>
                  <a:lnTo>
                    <a:pt x="52653" y="6555"/>
                  </a:lnTo>
                  <a:lnTo>
                    <a:pt x="52605" y="6555"/>
                  </a:lnTo>
                  <a:lnTo>
                    <a:pt x="52605" y="6507"/>
                  </a:lnTo>
                  <a:lnTo>
                    <a:pt x="52581" y="6507"/>
                  </a:lnTo>
                  <a:lnTo>
                    <a:pt x="52581" y="6459"/>
                  </a:lnTo>
                  <a:lnTo>
                    <a:pt x="52533" y="6459"/>
                  </a:lnTo>
                  <a:lnTo>
                    <a:pt x="52533" y="6387"/>
                  </a:lnTo>
                  <a:lnTo>
                    <a:pt x="52485" y="6387"/>
                  </a:lnTo>
                  <a:lnTo>
                    <a:pt x="52485" y="6338"/>
                  </a:lnTo>
                  <a:lnTo>
                    <a:pt x="52461" y="6338"/>
                  </a:lnTo>
                  <a:lnTo>
                    <a:pt x="52461" y="6314"/>
                  </a:lnTo>
                  <a:lnTo>
                    <a:pt x="52412" y="6314"/>
                  </a:lnTo>
                  <a:lnTo>
                    <a:pt x="52412" y="6266"/>
                  </a:lnTo>
                  <a:lnTo>
                    <a:pt x="52364" y="6266"/>
                  </a:lnTo>
                  <a:lnTo>
                    <a:pt x="52364" y="6194"/>
                  </a:lnTo>
                  <a:lnTo>
                    <a:pt x="52340" y="6194"/>
                  </a:lnTo>
                  <a:lnTo>
                    <a:pt x="52340" y="6146"/>
                  </a:lnTo>
                  <a:lnTo>
                    <a:pt x="52292" y="6146"/>
                  </a:lnTo>
                  <a:lnTo>
                    <a:pt x="52292" y="6097"/>
                  </a:lnTo>
                  <a:lnTo>
                    <a:pt x="52244" y="6097"/>
                  </a:lnTo>
                  <a:lnTo>
                    <a:pt x="52244" y="6073"/>
                  </a:lnTo>
                  <a:lnTo>
                    <a:pt x="52220" y="6073"/>
                  </a:lnTo>
                  <a:lnTo>
                    <a:pt x="52220" y="6025"/>
                  </a:lnTo>
                  <a:lnTo>
                    <a:pt x="52171" y="6025"/>
                  </a:lnTo>
                  <a:lnTo>
                    <a:pt x="52171" y="5977"/>
                  </a:lnTo>
                  <a:lnTo>
                    <a:pt x="52123" y="5977"/>
                  </a:lnTo>
                  <a:lnTo>
                    <a:pt x="52123" y="5905"/>
                  </a:lnTo>
                  <a:lnTo>
                    <a:pt x="52099" y="5905"/>
                  </a:lnTo>
                  <a:lnTo>
                    <a:pt x="52099" y="5857"/>
                  </a:lnTo>
                  <a:lnTo>
                    <a:pt x="52051" y="5857"/>
                  </a:lnTo>
                  <a:lnTo>
                    <a:pt x="52051" y="5832"/>
                  </a:lnTo>
                  <a:lnTo>
                    <a:pt x="52003" y="5832"/>
                  </a:lnTo>
                  <a:lnTo>
                    <a:pt x="52003" y="5784"/>
                  </a:lnTo>
                  <a:lnTo>
                    <a:pt x="51979" y="5784"/>
                  </a:lnTo>
                  <a:lnTo>
                    <a:pt x="51979" y="5736"/>
                  </a:lnTo>
                  <a:lnTo>
                    <a:pt x="51930" y="5736"/>
                  </a:lnTo>
                  <a:lnTo>
                    <a:pt x="51930" y="5664"/>
                  </a:lnTo>
                  <a:lnTo>
                    <a:pt x="51882" y="5664"/>
                  </a:lnTo>
                  <a:lnTo>
                    <a:pt x="51882" y="5616"/>
                  </a:lnTo>
                  <a:lnTo>
                    <a:pt x="51858" y="5616"/>
                  </a:lnTo>
                  <a:lnTo>
                    <a:pt x="51858" y="5591"/>
                  </a:lnTo>
                  <a:lnTo>
                    <a:pt x="51810" y="5591"/>
                  </a:lnTo>
                  <a:lnTo>
                    <a:pt x="51810" y="5543"/>
                  </a:lnTo>
                  <a:lnTo>
                    <a:pt x="51762" y="5543"/>
                  </a:lnTo>
                  <a:lnTo>
                    <a:pt x="51762" y="5495"/>
                  </a:lnTo>
                  <a:lnTo>
                    <a:pt x="51738" y="5495"/>
                  </a:lnTo>
                  <a:lnTo>
                    <a:pt x="51738" y="5471"/>
                  </a:lnTo>
                  <a:lnTo>
                    <a:pt x="51689" y="5471"/>
                  </a:lnTo>
                  <a:lnTo>
                    <a:pt x="51689" y="5423"/>
                  </a:lnTo>
                  <a:lnTo>
                    <a:pt x="51641" y="5423"/>
                  </a:lnTo>
                  <a:lnTo>
                    <a:pt x="51641" y="5375"/>
                  </a:lnTo>
                  <a:lnTo>
                    <a:pt x="51617" y="5375"/>
                  </a:lnTo>
                  <a:lnTo>
                    <a:pt x="51617" y="5302"/>
                  </a:lnTo>
                  <a:lnTo>
                    <a:pt x="51569" y="5302"/>
                  </a:lnTo>
                  <a:lnTo>
                    <a:pt x="51569" y="5254"/>
                  </a:lnTo>
                  <a:lnTo>
                    <a:pt x="51521" y="5254"/>
                  </a:lnTo>
                  <a:lnTo>
                    <a:pt x="51521" y="5230"/>
                  </a:lnTo>
                  <a:lnTo>
                    <a:pt x="51497" y="5230"/>
                  </a:lnTo>
                  <a:lnTo>
                    <a:pt x="51497" y="5182"/>
                  </a:lnTo>
                  <a:lnTo>
                    <a:pt x="51448" y="5182"/>
                  </a:lnTo>
                  <a:lnTo>
                    <a:pt x="51448" y="5134"/>
                  </a:lnTo>
                  <a:lnTo>
                    <a:pt x="51400" y="5134"/>
                  </a:lnTo>
                  <a:lnTo>
                    <a:pt x="51400" y="5109"/>
                  </a:lnTo>
                  <a:lnTo>
                    <a:pt x="51376" y="5109"/>
                  </a:lnTo>
                  <a:lnTo>
                    <a:pt x="51376" y="5061"/>
                  </a:lnTo>
                  <a:lnTo>
                    <a:pt x="51328" y="5061"/>
                  </a:lnTo>
                  <a:lnTo>
                    <a:pt x="51328" y="5013"/>
                  </a:lnTo>
                  <a:lnTo>
                    <a:pt x="51280" y="5013"/>
                  </a:lnTo>
                  <a:lnTo>
                    <a:pt x="51280" y="4989"/>
                  </a:lnTo>
                  <a:lnTo>
                    <a:pt x="51256" y="4989"/>
                  </a:lnTo>
                  <a:lnTo>
                    <a:pt x="51256" y="4893"/>
                  </a:lnTo>
                  <a:lnTo>
                    <a:pt x="51208" y="4893"/>
                  </a:lnTo>
                  <a:lnTo>
                    <a:pt x="51208" y="4869"/>
                  </a:lnTo>
                  <a:lnTo>
                    <a:pt x="51159" y="4869"/>
                  </a:lnTo>
                  <a:lnTo>
                    <a:pt x="51159" y="4820"/>
                  </a:lnTo>
                  <a:lnTo>
                    <a:pt x="51135" y="4820"/>
                  </a:lnTo>
                  <a:lnTo>
                    <a:pt x="51135" y="4772"/>
                  </a:lnTo>
                  <a:lnTo>
                    <a:pt x="51087" y="4772"/>
                  </a:lnTo>
                  <a:lnTo>
                    <a:pt x="51087" y="4748"/>
                  </a:lnTo>
                  <a:lnTo>
                    <a:pt x="51039" y="4748"/>
                  </a:lnTo>
                  <a:lnTo>
                    <a:pt x="51039" y="4700"/>
                  </a:lnTo>
                  <a:lnTo>
                    <a:pt x="51015" y="4700"/>
                  </a:lnTo>
                  <a:lnTo>
                    <a:pt x="51015" y="4652"/>
                  </a:lnTo>
                  <a:lnTo>
                    <a:pt x="50967" y="4652"/>
                  </a:lnTo>
                  <a:lnTo>
                    <a:pt x="50967" y="4628"/>
                  </a:lnTo>
                  <a:lnTo>
                    <a:pt x="50918" y="4628"/>
                  </a:lnTo>
                  <a:lnTo>
                    <a:pt x="50918" y="4579"/>
                  </a:lnTo>
                  <a:lnTo>
                    <a:pt x="50894" y="4579"/>
                  </a:lnTo>
                  <a:lnTo>
                    <a:pt x="50894" y="4531"/>
                  </a:lnTo>
                  <a:lnTo>
                    <a:pt x="50846" y="4531"/>
                  </a:lnTo>
                  <a:lnTo>
                    <a:pt x="50846" y="4507"/>
                  </a:lnTo>
                  <a:lnTo>
                    <a:pt x="50798" y="4507"/>
                  </a:lnTo>
                  <a:lnTo>
                    <a:pt x="50798" y="4459"/>
                  </a:lnTo>
                  <a:lnTo>
                    <a:pt x="50774" y="4459"/>
                  </a:lnTo>
                  <a:lnTo>
                    <a:pt x="50774" y="4411"/>
                  </a:lnTo>
                  <a:lnTo>
                    <a:pt x="50726" y="4411"/>
                  </a:lnTo>
                  <a:lnTo>
                    <a:pt x="50726" y="4387"/>
                  </a:lnTo>
                  <a:lnTo>
                    <a:pt x="50677" y="4387"/>
                  </a:lnTo>
                  <a:lnTo>
                    <a:pt x="50677" y="4338"/>
                  </a:lnTo>
                  <a:lnTo>
                    <a:pt x="50653" y="4338"/>
                  </a:lnTo>
                  <a:lnTo>
                    <a:pt x="50653" y="4290"/>
                  </a:lnTo>
                  <a:lnTo>
                    <a:pt x="50605" y="4290"/>
                  </a:lnTo>
                  <a:lnTo>
                    <a:pt x="50605" y="4266"/>
                  </a:lnTo>
                  <a:lnTo>
                    <a:pt x="50557" y="4266"/>
                  </a:lnTo>
                  <a:lnTo>
                    <a:pt x="50557" y="4218"/>
                  </a:lnTo>
                  <a:lnTo>
                    <a:pt x="50533" y="4218"/>
                  </a:lnTo>
                  <a:lnTo>
                    <a:pt x="50533" y="4170"/>
                  </a:lnTo>
                  <a:lnTo>
                    <a:pt x="50485" y="4170"/>
                  </a:lnTo>
                  <a:lnTo>
                    <a:pt x="50485" y="4146"/>
                  </a:lnTo>
                  <a:lnTo>
                    <a:pt x="50436" y="4146"/>
                  </a:lnTo>
                  <a:lnTo>
                    <a:pt x="50436" y="4097"/>
                  </a:lnTo>
                  <a:lnTo>
                    <a:pt x="50412" y="4097"/>
                  </a:lnTo>
                  <a:lnTo>
                    <a:pt x="50412" y="4049"/>
                  </a:lnTo>
                  <a:lnTo>
                    <a:pt x="50364" y="4049"/>
                  </a:lnTo>
                  <a:lnTo>
                    <a:pt x="50364" y="4025"/>
                  </a:lnTo>
                  <a:lnTo>
                    <a:pt x="50316" y="4025"/>
                  </a:lnTo>
                  <a:lnTo>
                    <a:pt x="50316" y="3977"/>
                  </a:lnTo>
                  <a:lnTo>
                    <a:pt x="50292" y="3977"/>
                  </a:lnTo>
                  <a:lnTo>
                    <a:pt x="50292" y="3929"/>
                  </a:lnTo>
                  <a:lnTo>
                    <a:pt x="50244" y="3929"/>
                  </a:lnTo>
                  <a:lnTo>
                    <a:pt x="50244" y="3905"/>
                  </a:lnTo>
                  <a:lnTo>
                    <a:pt x="50195" y="3905"/>
                  </a:lnTo>
                  <a:lnTo>
                    <a:pt x="50195" y="3856"/>
                  </a:lnTo>
                  <a:lnTo>
                    <a:pt x="50171" y="3856"/>
                  </a:lnTo>
                  <a:lnTo>
                    <a:pt x="50171" y="3808"/>
                  </a:lnTo>
                  <a:lnTo>
                    <a:pt x="50123" y="3808"/>
                  </a:lnTo>
                  <a:lnTo>
                    <a:pt x="50123" y="3784"/>
                  </a:lnTo>
                  <a:lnTo>
                    <a:pt x="50075" y="3784"/>
                  </a:lnTo>
                  <a:lnTo>
                    <a:pt x="50075" y="3736"/>
                  </a:lnTo>
                  <a:lnTo>
                    <a:pt x="50051" y="3736"/>
                  </a:lnTo>
                  <a:lnTo>
                    <a:pt x="50051" y="3688"/>
                  </a:lnTo>
                  <a:lnTo>
                    <a:pt x="50003" y="3688"/>
                  </a:lnTo>
                  <a:lnTo>
                    <a:pt x="50003" y="3664"/>
                  </a:lnTo>
                  <a:lnTo>
                    <a:pt x="49954" y="3664"/>
                  </a:lnTo>
                  <a:lnTo>
                    <a:pt x="49954" y="3615"/>
                  </a:lnTo>
                  <a:lnTo>
                    <a:pt x="49930" y="3615"/>
                  </a:lnTo>
                  <a:lnTo>
                    <a:pt x="49930" y="3567"/>
                  </a:lnTo>
                  <a:lnTo>
                    <a:pt x="49882" y="3567"/>
                  </a:lnTo>
                  <a:lnTo>
                    <a:pt x="49882" y="3543"/>
                  </a:lnTo>
                  <a:lnTo>
                    <a:pt x="49834" y="3543"/>
                  </a:lnTo>
                  <a:lnTo>
                    <a:pt x="49834" y="3495"/>
                  </a:lnTo>
                  <a:lnTo>
                    <a:pt x="49810" y="3495"/>
                  </a:lnTo>
                  <a:lnTo>
                    <a:pt x="49810" y="3447"/>
                  </a:lnTo>
                  <a:lnTo>
                    <a:pt x="49762" y="3447"/>
                  </a:lnTo>
                  <a:lnTo>
                    <a:pt x="49762" y="3423"/>
                  </a:lnTo>
                  <a:lnTo>
                    <a:pt x="49713" y="3423"/>
                  </a:lnTo>
                  <a:lnTo>
                    <a:pt x="49713" y="3374"/>
                  </a:lnTo>
                  <a:lnTo>
                    <a:pt x="49689" y="3374"/>
                  </a:lnTo>
                  <a:lnTo>
                    <a:pt x="49689" y="3326"/>
                  </a:lnTo>
                  <a:lnTo>
                    <a:pt x="49641" y="3326"/>
                  </a:lnTo>
                  <a:lnTo>
                    <a:pt x="49641" y="3302"/>
                  </a:lnTo>
                  <a:lnTo>
                    <a:pt x="49593" y="3302"/>
                  </a:lnTo>
                  <a:lnTo>
                    <a:pt x="49593" y="3254"/>
                  </a:lnTo>
                  <a:lnTo>
                    <a:pt x="49521" y="3254"/>
                  </a:lnTo>
                  <a:lnTo>
                    <a:pt x="49521" y="3206"/>
                  </a:lnTo>
                  <a:lnTo>
                    <a:pt x="49472" y="3206"/>
                  </a:lnTo>
                  <a:lnTo>
                    <a:pt x="49472" y="3182"/>
                  </a:lnTo>
                  <a:lnTo>
                    <a:pt x="49448" y="3182"/>
                  </a:lnTo>
                  <a:lnTo>
                    <a:pt x="49448" y="3133"/>
                  </a:lnTo>
                  <a:lnTo>
                    <a:pt x="49400" y="3133"/>
                  </a:lnTo>
                  <a:lnTo>
                    <a:pt x="49400" y="3085"/>
                  </a:lnTo>
                  <a:lnTo>
                    <a:pt x="49352" y="3085"/>
                  </a:lnTo>
                  <a:lnTo>
                    <a:pt x="49352" y="3061"/>
                  </a:lnTo>
                  <a:lnTo>
                    <a:pt x="49328" y="3061"/>
                  </a:lnTo>
                  <a:lnTo>
                    <a:pt x="49328" y="3013"/>
                  </a:lnTo>
                  <a:lnTo>
                    <a:pt x="49280" y="3013"/>
                  </a:lnTo>
                  <a:lnTo>
                    <a:pt x="49280" y="2965"/>
                  </a:lnTo>
                  <a:lnTo>
                    <a:pt x="49232" y="2965"/>
                  </a:lnTo>
                  <a:lnTo>
                    <a:pt x="49232" y="2941"/>
                  </a:lnTo>
                  <a:lnTo>
                    <a:pt x="49159" y="2941"/>
                  </a:lnTo>
                  <a:lnTo>
                    <a:pt x="49159" y="2893"/>
                  </a:lnTo>
                  <a:lnTo>
                    <a:pt x="49111" y="2893"/>
                  </a:lnTo>
                  <a:lnTo>
                    <a:pt x="49111" y="2844"/>
                  </a:lnTo>
                  <a:lnTo>
                    <a:pt x="49087" y="2844"/>
                  </a:lnTo>
                  <a:lnTo>
                    <a:pt x="49087" y="2820"/>
                  </a:lnTo>
                  <a:lnTo>
                    <a:pt x="49039" y="2820"/>
                  </a:lnTo>
                  <a:lnTo>
                    <a:pt x="49039" y="2772"/>
                  </a:lnTo>
                  <a:lnTo>
                    <a:pt x="48991" y="2772"/>
                  </a:lnTo>
                  <a:lnTo>
                    <a:pt x="48991" y="2724"/>
                  </a:lnTo>
                  <a:lnTo>
                    <a:pt x="48966" y="2724"/>
                  </a:lnTo>
                  <a:lnTo>
                    <a:pt x="48966" y="2700"/>
                  </a:lnTo>
                  <a:lnTo>
                    <a:pt x="48870" y="2700"/>
                  </a:lnTo>
                  <a:lnTo>
                    <a:pt x="48870" y="2652"/>
                  </a:lnTo>
                  <a:lnTo>
                    <a:pt x="48846" y="2652"/>
                  </a:lnTo>
                  <a:lnTo>
                    <a:pt x="48846" y="2603"/>
                  </a:lnTo>
                  <a:lnTo>
                    <a:pt x="48798" y="2603"/>
                  </a:lnTo>
                  <a:lnTo>
                    <a:pt x="48798" y="2579"/>
                  </a:lnTo>
                  <a:lnTo>
                    <a:pt x="48750" y="2579"/>
                  </a:lnTo>
                  <a:lnTo>
                    <a:pt x="48750" y="2531"/>
                  </a:lnTo>
                  <a:lnTo>
                    <a:pt x="48677" y="2531"/>
                  </a:lnTo>
                  <a:lnTo>
                    <a:pt x="48677" y="2483"/>
                  </a:lnTo>
                  <a:lnTo>
                    <a:pt x="48629" y="2483"/>
                  </a:lnTo>
                  <a:lnTo>
                    <a:pt x="48629" y="2459"/>
                  </a:lnTo>
                  <a:lnTo>
                    <a:pt x="48557" y="2459"/>
                  </a:lnTo>
                  <a:lnTo>
                    <a:pt x="48557" y="2411"/>
                  </a:lnTo>
                  <a:lnTo>
                    <a:pt x="48509" y="2411"/>
                  </a:lnTo>
                  <a:lnTo>
                    <a:pt x="48509" y="2362"/>
                  </a:lnTo>
                  <a:lnTo>
                    <a:pt x="48436" y="2362"/>
                  </a:lnTo>
                  <a:lnTo>
                    <a:pt x="48436" y="2338"/>
                  </a:lnTo>
                  <a:lnTo>
                    <a:pt x="48388" y="2338"/>
                  </a:lnTo>
                  <a:lnTo>
                    <a:pt x="48388" y="2290"/>
                  </a:lnTo>
                  <a:lnTo>
                    <a:pt x="48316" y="2290"/>
                  </a:lnTo>
                  <a:lnTo>
                    <a:pt x="48316" y="2242"/>
                  </a:lnTo>
                  <a:lnTo>
                    <a:pt x="48244" y="2242"/>
                  </a:lnTo>
                  <a:lnTo>
                    <a:pt x="48244" y="2218"/>
                  </a:lnTo>
                  <a:lnTo>
                    <a:pt x="48195" y="2218"/>
                  </a:lnTo>
                  <a:lnTo>
                    <a:pt x="48195" y="2170"/>
                  </a:lnTo>
                  <a:lnTo>
                    <a:pt x="48123" y="2170"/>
                  </a:lnTo>
                  <a:lnTo>
                    <a:pt x="48123" y="2121"/>
                  </a:lnTo>
                  <a:lnTo>
                    <a:pt x="48075" y="2121"/>
                  </a:lnTo>
                  <a:lnTo>
                    <a:pt x="48075" y="2097"/>
                  </a:lnTo>
                  <a:lnTo>
                    <a:pt x="48003" y="2097"/>
                  </a:lnTo>
                  <a:lnTo>
                    <a:pt x="48003" y="2049"/>
                  </a:lnTo>
                  <a:lnTo>
                    <a:pt x="47954" y="2049"/>
                  </a:lnTo>
                  <a:lnTo>
                    <a:pt x="47954" y="2001"/>
                  </a:lnTo>
                  <a:lnTo>
                    <a:pt x="47882" y="2001"/>
                  </a:lnTo>
                  <a:lnTo>
                    <a:pt x="47882" y="1977"/>
                  </a:lnTo>
                  <a:lnTo>
                    <a:pt x="47786" y="1977"/>
                  </a:lnTo>
                  <a:lnTo>
                    <a:pt x="47786" y="1929"/>
                  </a:lnTo>
                  <a:lnTo>
                    <a:pt x="47713" y="1929"/>
                  </a:lnTo>
                  <a:lnTo>
                    <a:pt x="47713" y="1880"/>
                  </a:lnTo>
                  <a:lnTo>
                    <a:pt x="47641" y="1880"/>
                  </a:lnTo>
                  <a:lnTo>
                    <a:pt x="47641" y="1856"/>
                  </a:lnTo>
                  <a:lnTo>
                    <a:pt x="47545" y="1856"/>
                  </a:lnTo>
                  <a:lnTo>
                    <a:pt x="47545" y="1808"/>
                  </a:lnTo>
                  <a:lnTo>
                    <a:pt x="47472" y="1808"/>
                  </a:lnTo>
                  <a:lnTo>
                    <a:pt x="47472" y="1760"/>
                  </a:lnTo>
                  <a:lnTo>
                    <a:pt x="47400" y="1760"/>
                  </a:lnTo>
                  <a:lnTo>
                    <a:pt x="47400" y="1736"/>
                  </a:lnTo>
                  <a:lnTo>
                    <a:pt x="47304" y="1736"/>
                  </a:lnTo>
                  <a:lnTo>
                    <a:pt x="47304" y="1688"/>
                  </a:lnTo>
                  <a:lnTo>
                    <a:pt x="47231" y="1688"/>
                  </a:lnTo>
                  <a:lnTo>
                    <a:pt x="47231" y="1639"/>
                  </a:lnTo>
                  <a:lnTo>
                    <a:pt x="47159" y="1639"/>
                  </a:lnTo>
                  <a:lnTo>
                    <a:pt x="47159" y="1615"/>
                  </a:lnTo>
                  <a:lnTo>
                    <a:pt x="47063" y="1615"/>
                  </a:lnTo>
                  <a:lnTo>
                    <a:pt x="47063" y="1567"/>
                  </a:lnTo>
                  <a:lnTo>
                    <a:pt x="46990" y="1567"/>
                  </a:lnTo>
                  <a:lnTo>
                    <a:pt x="46990" y="1519"/>
                  </a:lnTo>
                  <a:lnTo>
                    <a:pt x="46918" y="1519"/>
                  </a:lnTo>
                  <a:lnTo>
                    <a:pt x="46918" y="1495"/>
                  </a:lnTo>
                  <a:lnTo>
                    <a:pt x="46798" y="1495"/>
                  </a:lnTo>
                  <a:lnTo>
                    <a:pt x="46798" y="1447"/>
                  </a:lnTo>
                  <a:lnTo>
                    <a:pt x="46701" y="1447"/>
                  </a:lnTo>
                  <a:lnTo>
                    <a:pt x="46701" y="1398"/>
                  </a:lnTo>
                  <a:lnTo>
                    <a:pt x="46581" y="1398"/>
                  </a:lnTo>
                  <a:lnTo>
                    <a:pt x="46581" y="1374"/>
                  </a:lnTo>
                  <a:lnTo>
                    <a:pt x="46460" y="1374"/>
                  </a:lnTo>
                  <a:lnTo>
                    <a:pt x="46460" y="1326"/>
                  </a:lnTo>
                  <a:lnTo>
                    <a:pt x="46340" y="1326"/>
                  </a:lnTo>
                  <a:lnTo>
                    <a:pt x="46340" y="1278"/>
                  </a:lnTo>
                  <a:lnTo>
                    <a:pt x="46219" y="1278"/>
                  </a:lnTo>
                  <a:lnTo>
                    <a:pt x="46219" y="1254"/>
                  </a:lnTo>
                  <a:lnTo>
                    <a:pt x="46099" y="1254"/>
                  </a:lnTo>
                  <a:lnTo>
                    <a:pt x="46099" y="1206"/>
                  </a:lnTo>
                  <a:lnTo>
                    <a:pt x="45978" y="1206"/>
                  </a:lnTo>
                  <a:lnTo>
                    <a:pt x="45978" y="1157"/>
                  </a:lnTo>
                  <a:lnTo>
                    <a:pt x="45906" y="1157"/>
                  </a:lnTo>
                  <a:lnTo>
                    <a:pt x="45906" y="1133"/>
                  </a:lnTo>
                  <a:lnTo>
                    <a:pt x="45786" y="1133"/>
                  </a:lnTo>
                  <a:lnTo>
                    <a:pt x="45786" y="1085"/>
                  </a:lnTo>
                  <a:lnTo>
                    <a:pt x="45665" y="1085"/>
                  </a:lnTo>
                  <a:lnTo>
                    <a:pt x="45665" y="1037"/>
                  </a:lnTo>
                  <a:lnTo>
                    <a:pt x="45545" y="1037"/>
                  </a:lnTo>
                  <a:lnTo>
                    <a:pt x="45545" y="1013"/>
                  </a:lnTo>
                  <a:lnTo>
                    <a:pt x="45376" y="1013"/>
                  </a:lnTo>
                  <a:lnTo>
                    <a:pt x="45376" y="965"/>
                  </a:lnTo>
                  <a:lnTo>
                    <a:pt x="45231" y="965"/>
                  </a:lnTo>
                  <a:lnTo>
                    <a:pt x="45231" y="916"/>
                  </a:lnTo>
                  <a:lnTo>
                    <a:pt x="45111" y="916"/>
                  </a:lnTo>
                  <a:lnTo>
                    <a:pt x="45111" y="892"/>
                  </a:lnTo>
                  <a:lnTo>
                    <a:pt x="44942" y="892"/>
                  </a:lnTo>
                  <a:lnTo>
                    <a:pt x="44942" y="844"/>
                  </a:lnTo>
                  <a:lnTo>
                    <a:pt x="44773" y="844"/>
                  </a:lnTo>
                  <a:lnTo>
                    <a:pt x="44773" y="796"/>
                  </a:lnTo>
                  <a:lnTo>
                    <a:pt x="44629" y="796"/>
                  </a:lnTo>
                  <a:lnTo>
                    <a:pt x="44629" y="772"/>
                  </a:lnTo>
                  <a:lnTo>
                    <a:pt x="44460" y="772"/>
                  </a:lnTo>
                  <a:lnTo>
                    <a:pt x="44460" y="724"/>
                  </a:lnTo>
                  <a:lnTo>
                    <a:pt x="44291" y="724"/>
                  </a:lnTo>
                  <a:lnTo>
                    <a:pt x="44291" y="676"/>
                  </a:lnTo>
                  <a:lnTo>
                    <a:pt x="44147" y="676"/>
                  </a:lnTo>
                  <a:lnTo>
                    <a:pt x="44147" y="651"/>
                  </a:lnTo>
                  <a:lnTo>
                    <a:pt x="43930" y="651"/>
                  </a:lnTo>
                  <a:lnTo>
                    <a:pt x="43930" y="603"/>
                  </a:lnTo>
                  <a:lnTo>
                    <a:pt x="43737" y="603"/>
                  </a:lnTo>
                  <a:lnTo>
                    <a:pt x="43737" y="555"/>
                  </a:lnTo>
                  <a:lnTo>
                    <a:pt x="43544" y="555"/>
                  </a:lnTo>
                  <a:lnTo>
                    <a:pt x="43544" y="531"/>
                  </a:lnTo>
                  <a:lnTo>
                    <a:pt x="43303" y="531"/>
                  </a:lnTo>
                  <a:lnTo>
                    <a:pt x="43303" y="483"/>
                  </a:lnTo>
                  <a:lnTo>
                    <a:pt x="43014" y="483"/>
                  </a:lnTo>
                  <a:lnTo>
                    <a:pt x="43014" y="435"/>
                  </a:lnTo>
                  <a:lnTo>
                    <a:pt x="42773" y="435"/>
                  </a:lnTo>
                  <a:lnTo>
                    <a:pt x="42773" y="410"/>
                  </a:lnTo>
                  <a:lnTo>
                    <a:pt x="42532" y="410"/>
                  </a:lnTo>
                  <a:lnTo>
                    <a:pt x="42532" y="362"/>
                  </a:lnTo>
                  <a:lnTo>
                    <a:pt x="42243" y="362"/>
                  </a:lnTo>
                  <a:lnTo>
                    <a:pt x="42243" y="314"/>
                  </a:lnTo>
                  <a:lnTo>
                    <a:pt x="41882" y="314"/>
                  </a:lnTo>
                  <a:lnTo>
                    <a:pt x="41882" y="290"/>
                  </a:lnTo>
                  <a:lnTo>
                    <a:pt x="41520" y="290"/>
                  </a:lnTo>
                  <a:lnTo>
                    <a:pt x="41520" y="242"/>
                  </a:lnTo>
                  <a:lnTo>
                    <a:pt x="41159" y="242"/>
                  </a:lnTo>
                  <a:lnTo>
                    <a:pt x="41159" y="194"/>
                  </a:lnTo>
                  <a:lnTo>
                    <a:pt x="40846" y="194"/>
                  </a:lnTo>
                  <a:lnTo>
                    <a:pt x="40846" y="169"/>
                  </a:lnTo>
                  <a:lnTo>
                    <a:pt x="40364" y="169"/>
                  </a:lnTo>
                  <a:lnTo>
                    <a:pt x="40364" y="121"/>
                  </a:lnTo>
                  <a:lnTo>
                    <a:pt x="39713" y="121"/>
                  </a:lnTo>
                  <a:lnTo>
                    <a:pt x="39713" y="73"/>
                  </a:lnTo>
                  <a:lnTo>
                    <a:pt x="39110" y="73"/>
                  </a:lnTo>
                  <a:lnTo>
                    <a:pt x="39110" y="49"/>
                  </a:lnTo>
                  <a:lnTo>
                    <a:pt x="38122" y="49"/>
                  </a:lnTo>
                  <a:lnTo>
                    <a:pt x="38122" y="1"/>
                  </a:lnTo>
                  <a:close/>
                  <a:moveTo>
                    <a:pt x="1856" y="40413"/>
                  </a:moveTo>
                  <a:lnTo>
                    <a:pt x="1856" y="40485"/>
                  </a:lnTo>
                  <a:lnTo>
                    <a:pt x="1807" y="40485"/>
                  </a:lnTo>
                  <a:lnTo>
                    <a:pt x="1807" y="40533"/>
                  </a:lnTo>
                  <a:lnTo>
                    <a:pt x="1759" y="40533"/>
                  </a:lnTo>
                  <a:lnTo>
                    <a:pt x="1759" y="40557"/>
                  </a:lnTo>
                  <a:lnTo>
                    <a:pt x="1735" y="40557"/>
                  </a:lnTo>
                  <a:lnTo>
                    <a:pt x="1735" y="40605"/>
                  </a:lnTo>
                  <a:lnTo>
                    <a:pt x="1687" y="40605"/>
                  </a:lnTo>
                  <a:lnTo>
                    <a:pt x="1687" y="40654"/>
                  </a:lnTo>
                  <a:lnTo>
                    <a:pt x="1639" y="40654"/>
                  </a:lnTo>
                  <a:lnTo>
                    <a:pt x="1639" y="40678"/>
                  </a:lnTo>
                  <a:lnTo>
                    <a:pt x="1615" y="40678"/>
                  </a:lnTo>
                  <a:lnTo>
                    <a:pt x="1615" y="40726"/>
                  </a:lnTo>
                  <a:lnTo>
                    <a:pt x="1566" y="40726"/>
                  </a:lnTo>
                  <a:lnTo>
                    <a:pt x="1566" y="40774"/>
                  </a:lnTo>
                  <a:lnTo>
                    <a:pt x="1518" y="40774"/>
                  </a:lnTo>
                  <a:lnTo>
                    <a:pt x="1518" y="40798"/>
                  </a:lnTo>
                  <a:lnTo>
                    <a:pt x="1494" y="40798"/>
                  </a:lnTo>
                  <a:lnTo>
                    <a:pt x="1494" y="40846"/>
                  </a:lnTo>
                  <a:lnTo>
                    <a:pt x="1446" y="40846"/>
                  </a:lnTo>
                  <a:lnTo>
                    <a:pt x="1446" y="40894"/>
                  </a:lnTo>
                  <a:lnTo>
                    <a:pt x="1398" y="40894"/>
                  </a:lnTo>
                  <a:lnTo>
                    <a:pt x="1398" y="40919"/>
                  </a:lnTo>
                  <a:lnTo>
                    <a:pt x="1374" y="40919"/>
                  </a:lnTo>
                  <a:lnTo>
                    <a:pt x="1374" y="40967"/>
                  </a:lnTo>
                  <a:lnTo>
                    <a:pt x="1325" y="40967"/>
                  </a:lnTo>
                  <a:lnTo>
                    <a:pt x="1325" y="41015"/>
                  </a:lnTo>
                  <a:lnTo>
                    <a:pt x="1277" y="41015"/>
                  </a:lnTo>
                  <a:lnTo>
                    <a:pt x="1277" y="41039"/>
                  </a:lnTo>
                  <a:lnTo>
                    <a:pt x="1253" y="41039"/>
                  </a:lnTo>
                  <a:lnTo>
                    <a:pt x="1253" y="41087"/>
                  </a:lnTo>
                  <a:lnTo>
                    <a:pt x="1205" y="41087"/>
                  </a:lnTo>
                  <a:lnTo>
                    <a:pt x="1205" y="41135"/>
                  </a:lnTo>
                  <a:lnTo>
                    <a:pt x="1157" y="41135"/>
                  </a:lnTo>
                  <a:lnTo>
                    <a:pt x="1157" y="41160"/>
                  </a:lnTo>
                  <a:lnTo>
                    <a:pt x="1133" y="41160"/>
                  </a:lnTo>
                  <a:lnTo>
                    <a:pt x="1133" y="41256"/>
                  </a:lnTo>
                  <a:lnTo>
                    <a:pt x="1084" y="41256"/>
                  </a:lnTo>
                  <a:lnTo>
                    <a:pt x="1084" y="41280"/>
                  </a:lnTo>
                  <a:lnTo>
                    <a:pt x="1036" y="41280"/>
                  </a:lnTo>
                  <a:lnTo>
                    <a:pt x="1036" y="41328"/>
                  </a:lnTo>
                  <a:lnTo>
                    <a:pt x="1012" y="41328"/>
                  </a:lnTo>
                  <a:lnTo>
                    <a:pt x="1012" y="41376"/>
                  </a:lnTo>
                  <a:lnTo>
                    <a:pt x="964" y="41376"/>
                  </a:lnTo>
                  <a:lnTo>
                    <a:pt x="964" y="41401"/>
                  </a:lnTo>
                  <a:lnTo>
                    <a:pt x="916" y="41401"/>
                  </a:lnTo>
                  <a:lnTo>
                    <a:pt x="916" y="41449"/>
                  </a:lnTo>
                  <a:lnTo>
                    <a:pt x="892" y="41449"/>
                  </a:lnTo>
                  <a:lnTo>
                    <a:pt x="892" y="41497"/>
                  </a:lnTo>
                  <a:lnTo>
                    <a:pt x="843" y="41497"/>
                  </a:lnTo>
                  <a:lnTo>
                    <a:pt x="843" y="41521"/>
                  </a:lnTo>
                  <a:lnTo>
                    <a:pt x="795" y="41521"/>
                  </a:lnTo>
                  <a:lnTo>
                    <a:pt x="795" y="41569"/>
                  </a:lnTo>
                  <a:lnTo>
                    <a:pt x="771" y="41569"/>
                  </a:lnTo>
                  <a:lnTo>
                    <a:pt x="771" y="41617"/>
                  </a:lnTo>
                  <a:lnTo>
                    <a:pt x="723" y="41617"/>
                  </a:lnTo>
                  <a:lnTo>
                    <a:pt x="723" y="41642"/>
                  </a:lnTo>
                  <a:lnTo>
                    <a:pt x="675" y="41642"/>
                  </a:lnTo>
                  <a:lnTo>
                    <a:pt x="675" y="41690"/>
                  </a:lnTo>
                  <a:lnTo>
                    <a:pt x="651" y="41690"/>
                  </a:lnTo>
                  <a:lnTo>
                    <a:pt x="651" y="41738"/>
                  </a:lnTo>
                  <a:lnTo>
                    <a:pt x="602" y="41738"/>
                  </a:lnTo>
                  <a:lnTo>
                    <a:pt x="602" y="41762"/>
                  </a:lnTo>
                  <a:lnTo>
                    <a:pt x="554" y="41762"/>
                  </a:lnTo>
                  <a:lnTo>
                    <a:pt x="554" y="41810"/>
                  </a:lnTo>
                  <a:lnTo>
                    <a:pt x="530" y="41810"/>
                  </a:lnTo>
                  <a:lnTo>
                    <a:pt x="530" y="41858"/>
                  </a:lnTo>
                  <a:lnTo>
                    <a:pt x="482" y="41858"/>
                  </a:lnTo>
                  <a:lnTo>
                    <a:pt x="482" y="41882"/>
                  </a:lnTo>
                  <a:lnTo>
                    <a:pt x="434" y="41882"/>
                  </a:lnTo>
                  <a:lnTo>
                    <a:pt x="434" y="41931"/>
                  </a:lnTo>
                  <a:lnTo>
                    <a:pt x="410" y="41931"/>
                  </a:lnTo>
                  <a:lnTo>
                    <a:pt x="410" y="42003"/>
                  </a:lnTo>
                  <a:lnTo>
                    <a:pt x="361" y="42003"/>
                  </a:lnTo>
                  <a:lnTo>
                    <a:pt x="361" y="42051"/>
                  </a:lnTo>
                  <a:lnTo>
                    <a:pt x="313" y="42051"/>
                  </a:lnTo>
                  <a:lnTo>
                    <a:pt x="313" y="42099"/>
                  </a:lnTo>
                  <a:lnTo>
                    <a:pt x="289" y="42099"/>
                  </a:lnTo>
                  <a:lnTo>
                    <a:pt x="289" y="42123"/>
                  </a:lnTo>
                  <a:lnTo>
                    <a:pt x="241" y="42123"/>
                  </a:lnTo>
                  <a:lnTo>
                    <a:pt x="241" y="42172"/>
                  </a:lnTo>
                  <a:lnTo>
                    <a:pt x="193" y="42172"/>
                  </a:lnTo>
                  <a:lnTo>
                    <a:pt x="193" y="42220"/>
                  </a:lnTo>
                  <a:lnTo>
                    <a:pt x="169" y="42220"/>
                  </a:lnTo>
                  <a:lnTo>
                    <a:pt x="169" y="42244"/>
                  </a:lnTo>
                  <a:lnTo>
                    <a:pt x="120" y="42244"/>
                  </a:lnTo>
                  <a:lnTo>
                    <a:pt x="120" y="42292"/>
                  </a:lnTo>
                  <a:lnTo>
                    <a:pt x="72" y="42292"/>
                  </a:lnTo>
                  <a:lnTo>
                    <a:pt x="72" y="42340"/>
                  </a:lnTo>
                  <a:lnTo>
                    <a:pt x="48" y="42340"/>
                  </a:lnTo>
                  <a:lnTo>
                    <a:pt x="48" y="42364"/>
                  </a:lnTo>
                  <a:lnTo>
                    <a:pt x="0" y="42364"/>
                  </a:lnTo>
                  <a:lnTo>
                    <a:pt x="0" y="56076"/>
                  </a:lnTo>
                  <a:lnTo>
                    <a:pt x="21640" y="56076"/>
                  </a:lnTo>
                  <a:lnTo>
                    <a:pt x="21640" y="56028"/>
                  </a:lnTo>
                  <a:lnTo>
                    <a:pt x="21567" y="56028"/>
                  </a:lnTo>
                  <a:lnTo>
                    <a:pt x="21567" y="55980"/>
                  </a:lnTo>
                  <a:lnTo>
                    <a:pt x="21519" y="55980"/>
                  </a:lnTo>
                  <a:lnTo>
                    <a:pt x="21519" y="55956"/>
                  </a:lnTo>
                  <a:lnTo>
                    <a:pt x="21495" y="55956"/>
                  </a:lnTo>
                  <a:lnTo>
                    <a:pt x="21495" y="55907"/>
                  </a:lnTo>
                  <a:lnTo>
                    <a:pt x="21447" y="55907"/>
                  </a:lnTo>
                  <a:lnTo>
                    <a:pt x="21447" y="55859"/>
                  </a:lnTo>
                  <a:lnTo>
                    <a:pt x="21375" y="55859"/>
                  </a:lnTo>
                  <a:lnTo>
                    <a:pt x="21375" y="55835"/>
                  </a:lnTo>
                  <a:lnTo>
                    <a:pt x="21326" y="55835"/>
                  </a:lnTo>
                  <a:lnTo>
                    <a:pt x="21326" y="55787"/>
                  </a:lnTo>
                  <a:lnTo>
                    <a:pt x="21278" y="55787"/>
                  </a:lnTo>
                  <a:lnTo>
                    <a:pt x="21278" y="55739"/>
                  </a:lnTo>
                  <a:lnTo>
                    <a:pt x="21206" y="55739"/>
                  </a:lnTo>
                  <a:lnTo>
                    <a:pt x="21206" y="55715"/>
                  </a:lnTo>
                  <a:lnTo>
                    <a:pt x="21158" y="55715"/>
                  </a:lnTo>
                  <a:lnTo>
                    <a:pt x="21158" y="55666"/>
                  </a:lnTo>
                  <a:lnTo>
                    <a:pt x="21134" y="55666"/>
                  </a:lnTo>
                  <a:lnTo>
                    <a:pt x="21134" y="55618"/>
                  </a:lnTo>
                  <a:lnTo>
                    <a:pt x="21085" y="55618"/>
                  </a:lnTo>
                  <a:lnTo>
                    <a:pt x="21085" y="55594"/>
                  </a:lnTo>
                  <a:lnTo>
                    <a:pt x="21013" y="55594"/>
                  </a:lnTo>
                  <a:lnTo>
                    <a:pt x="21013" y="55546"/>
                  </a:lnTo>
                  <a:lnTo>
                    <a:pt x="20965" y="55546"/>
                  </a:lnTo>
                  <a:lnTo>
                    <a:pt x="20965" y="55498"/>
                  </a:lnTo>
                  <a:lnTo>
                    <a:pt x="20917" y="55498"/>
                  </a:lnTo>
                  <a:lnTo>
                    <a:pt x="20917" y="55474"/>
                  </a:lnTo>
                  <a:lnTo>
                    <a:pt x="20844" y="55474"/>
                  </a:lnTo>
                  <a:lnTo>
                    <a:pt x="20844" y="55425"/>
                  </a:lnTo>
                  <a:lnTo>
                    <a:pt x="20796" y="55425"/>
                  </a:lnTo>
                  <a:lnTo>
                    <a:pt x="20796" y="55377"/>
                  </a:lnTo>
                  <a:lnTo>
                    <a:pt x="20772" y="55377"/>
                  </a:lnTo>
                  <a:lnTo>
                    <a:pt x="20772" y="55353"/>
                  </a:lnTo>
                  <a:lnTo>
                    <a:pt x="20724" y="55353"/>
                  </a:lnTo>
                  <a:lnTo>
                    <a:pt x="20724" y="55305"/>
                  </a:lnTo>
                  <a:lnTo>
                    <a:pt x="20652" y="55305"/>
                  </a:lnTo>
                  <a:lnTo>
                    <a:pt x="20652" y="55257"/>
                  </a:lnTo>
                  <a:lnTo>
                    <a:pt x="20603" y="55257"/>
                  </a:lnTo>
                  <a:lnTo>
                    <a:pt x="20603" y="55233"/>
                  </a:lnTo>
                  <a:lnTo>
                    <a:pt x="20555" y="55233"/>
                  </a:lnTo>
                  <a:lnTo>
                    <a:pt x="20555" y="55184"/>
                  </a:lnTo>
                  <a:lnTo>
                    <a:pt x="20483" y="55184"/>
                  </a:lnTo>
                  <a:lnTo>
                    <a:pt x="20483" y="55136"/>
                  </a:lnTo>
                  <a:lnTo>
                    <a:pt x="20435" y="55136"/>
                  </a:lnTo>
                  <a:lnTo>
                    <a:pt x="20435" y="55112"/>
                  </a:lnTo>
                  <a:lnTo>
                    <a:pt x="20411" y="55112"/>
                  </a:lnTo>
                  <a:lnTo>
                    <a:pt x="20411" y="55064"/>
                  </a:lnTo>
                  <a:lnTo>
                    <a:pt x="20363" y="55064"/>
                  </a:lnTo>
                  <a:lnTo>
                    <a:pt x="20363" y="55016"/>
                  </a:lnTo>
                  <a:lnTo>
                    <a:pt x="20290" y="55016"/>
                  </a:lnTo>
                  <a:lnTo>
                    <a:pt x="20290" y="54992"/>
                  </a:lnTo>
                  <a:lnTo>
                    <a:pt x="20242" y="54992"/>
                  </a:lnTo>
                  <a:lnTo>
                    <a:pt x="20242" y="54943"/>
                  </a:lnTo>
                  <a:lnTo>
                    <a:pt x="20194" y="54943"/>
                  </a:lnTo>
                  <a:lnTo>
                    <a:pt x="20194" y="54895"/>
                  </a:lnTo>
                  <a:lnTo>
                    <a:pt x="20122" y="54895"/>
                  </a:lnTo>
                  <a:lnTo>
                    <a:pt x="20122" y="54871"/>
                  </a:lnTo>
                  <a:lnTo>
                    <a:pt x="20073" y="54871"/>
                  </a:lnTo>
                  <a:lnTo>
                    <a:pt x="20073" y="54823"/>
                  </a:lnTo>
                  <a:lnTo>
                    <a:pt x="20049" y="54823"/>
                  </a:lnTo>
                  <a:lnTo>
                    <a:pt x="20049" y="54775"/>
                  </a:lnTo>
                  <a:lnTo>
                    <a:pt x="20001" y="54775"/>
                  </a:lnTo>
                  <a:lnTo>
                    <a:pt x="20001" y="54751"/>
                  </a:lnTo>
                  <a:lnTo>
                    <a:pt x="19929" y="54751"/>
                  </a:lnTo>
                  <a:lnTo>
                    <a:pt x="19929" y="54702"/>
                  </a:lnTo>
                  <a:lnTo>
                    <a:pt x="19881" y="54702"/>
                  </a:lnTo>
                  <a:lnTo>
                    <a:pt x="19881" y="54654"/>
                  </a:lnTo>
                  <a:lnTo>
                    <a:pt x="19832" y="54654"/>
                  </a:lnTo>
                  <a:lnTo>
                    <a:pt x="19832" y="54630"/>
                  </a:lnTo>
                  <a:lnTo>
                    <a:pt x="19808" y="54630"/>
                  </a:lnTo>
                  <a:lnTo>
                    <a:pt x="19808" y="54582"/>
                  </a:lnTo>
                  <a:lnTo>
                    <a:pt x="19712" y="54582"/>
                  </a:lnTo>
                  <a:lnTo>
                    <a:pt x="19712" y="54534"/>
                  </a:lnTo>
                  <a:lnTo>
                    <a:pt x="19688" y="54534"/>
                  </a:lnTo>
                  <a:lnTo>
                    <a:pt x="19688" y="54510"/>
                  </a:lnTo>
                  <a:lnTo>
                    <a:pt x="19640" y="54510"/>
                  </a:lnTo>
                  <a:lnTo>
                    <a:pt x="19640" y="54461"/>
                  </a:lnTo>
                  <a:lnTo>
                    <a:pt x="19567" y="54461"/>
                  </a:lnTo>
                  <a:lnTo>
                    <a:pt x="19567" y="54413"/>
                  </a:lnTo>
                  <a:lnTo>
                    <a:pt x="19519" y="54413"/>
                  </a:lnTo>
                  <a:lnTo>
                    <a:pt x="19519" y="54389"/>
                  </a:lnTo>
                  <a:lnTo>
                    <a:pt x="19471" y="54389"/>
                  </a:lnTo>
                  <a:lnTo>
                    <a:pt x="19471" y="54341"/>
                  </a:lnTo>
                  <a:lnTo>
                    <a:pt x="19447" y="54341"/>
                  </a:lnTo>
                  <a:lnTo>
                    <a:pt x="19447" y="54293"/>
                  </a:lnTo>
                  <a:lnTo>
                    <a:pt x="19350" y="54293"/>
                  </a:lnTo>
                  <a:lnTo>
                    <a:pt x="19350" y="54269"/>
                  </a:lnTo>
                  <a:lnTo>
                    <a:pt x="19326" y="54269"/>
                  </a:lnTo>
                  <a:lnTo>
                    <a:pt x="19326" y="54220"/>
                  </a:lnTo>
                  <a:lnTo>
                    <a:pt x="19278" y="54220"/>
                  </a:lnTo>
                  <a:lnTo>
                    <a:pt x="19278" y="54172"/>
                  </a:lnTo>
                  <a:lnTo>
                    <a:pt x="19206" y="54172"/>
                  </a:lnTo>
                  <a:lnTo>
                    <a:pt x="19206" y="54148"/>
                  </a:lnTo>
                  <a:lnTo>
                    <a:pt x="19158" y="54148"/>
                  </a:lnTo>
                  <a:lnTo>
                    <a:pt x="19158" y="54100"/>
                  </a:lnTo>
                  <a:lnTo>
                    <a:pt x="19109" y="54100"/>
                  </a:lnTo>
                  <a:lnTo>
                    <a:pt x="19109" y="54052"/>
                  </a:lnTo>
                  <a:lnTo>
                    <a:pt x="19085" y="54052"/>
                  </a:lnTo>
                  <a:lnTo>
                    <a:pt x="19085" y="54028"/>
                  </a:lnTo>
                  <a:lnTo>
                    <a:pt x="18989" y="54028"/>
                  </a:lnTo>
                  <a:lnTo>
                    <a:pt x="18989" y="53980"/>
                  </a:lnTo>
                  <a:lnTo>
                    <a:pt x="18965" y="53980"/>
                  </a:lnTo>
                  <a:lnTo>
                    <a:pt x="18965" y="53931"/>
                  </a:lnTo>
                  <a:lnTo>
                    <a:pt x="18917" y="53931"/>
                  </a:lnTo>
                  <a:lnTo>
                    <a:pt x="18917" y="53907"/>
                  </a:lnTo>
                  <a:lnTo>
                    <a:pt x="18844" y="53907"/>
                  </a:lnTo>
                  <a:lnTo>
                    <a:pt x="18844" y="53859"/>
                  </a:lnTo>
                  <a:lnTo>
                    <a:pt x="18796" y="53859"/>
                  </a:lnTo>
                  <a:lnTo>
                    <a:pt x="18796" y="53811"/>
                  </a:lnTo>
                  <a:lnTo>
                    <a:pt x="18748" y="53811"/>
                  </a:lnTo>
                  <a:lnTo>
                    <a:pt x="18748" y="53787"/>
                  </a:lnTo>
                  <a:lnTo>
                    <a:pt x="18724" y="53787"/>
                  </a:lnTo>
                  <a:lnTo>
                    <a:pt x="18724" y="53739"/>
                  </a:lnTo>
                  <a:lnTo>
                    <a:pt x="18627" y="53739"/>
                  </a:lnTo>
                  <a:lnTo>
                    <a:pt x="18627" y="53690"/>
                  </a:lnTo>
                  <a:lnTo>
                    <a:pt x="18603" y="53690"/>
                  </a:lnTo>
                  <a:lnTo>
                    <a:pt x="18603" y="53666"/>
                  </a:lnTo>
                  <a:lnTo>
                    <a:pt x="18555" y="53666"/>
                  </a:lnTo>
                  <a:lnTo>
                    <a:pt x="18555" y="53618"/>
                  </a:lnTo>
                  <a:lnTo>
                    <a:pt x="18483" y="53618"/>
                  </a:lnTo>
                  <a:lnTo>
                    <a:pt x="18483" y="53570"/>
                  </a:lnTo>
                  <a:lnTo>
                    <a:pt x="18435" y="53570"/>
                  </a:lnTo>
                  <a:lnTo>
                    <a:pt x="18435" y="53546"/>
                  </a:lnTo>
                  <a:lnTo>
                    <a:pt x="18387" y="53546"/>
                  </a:lnTo>
                  <a:lnTo>
                    <a:pt x="18387" y="53498"/>
                  </a:lnTo>
                  <a:lnTo>
                    <a:pt x="18362" y="53498"/>
                  </a:lnTo>
                  <a:lnTo>
                    <a:pt x="18362" y="53449"/>
                  </a:lnTo>
                  <a:lnTo>
                    <a:pt x="18266" y="53449"/>
                  </a:lnTo>
                  <a:lnTo>
                    <a:pt x="18266" y="53425"/>
                  </a:lnTo>
                  <a:lnTo>
                    <a:pt x="18242" y="53425"/>
                  </a:lnTo>
                  <a:lnTo>
                    <a:pt x="18242" y="53377"/>
                  </a:lnTo>
                  <a:lnTo>
                    <a:pt x="18194" y="53377"/>
                  </a:lnTo>
                  <a:lnTo>
                    <a:pt x="18194" y="53329"/>
                  </a:lnTo>
                  <a:lnTo>
                    <a:pt x="18146" y="53329"/>
                  </a:lnTo>
                  <a:lnTo>
                    <a:pt x="18146" y="53305"/>
                  </a:lnTo>
                  <a:lnTo>
                    <a:pt x="18073" y="53305"/>
                  </a:lnTo>
                  <a:lnTo>
                    <a:pt x="18073" y="53257"/>
                  </a:lnTo>
                  <a:lnTo>
                    <a:pt x="18025" y="53257"/>
                  </a:lnTo>
                  <a:lnTo>
                    <a:pt x="18025" y="53208"/>
                  </a:lnTo>
                  <a:lnTo>
                    <a:pt x="18001" y="53208"/>
                  </a:lnTo>
                  <a:lnTo>
                    <a:pt x="18001" y="53184"/>
                  </a:lnTo>
                  <a:lnTo>
                    <a:pt x="17905" y="53184"/>
                  </a:lnTo>
                  <a:lnTo>
                    <a:pt x="17905" y="53136"/>
                  </a:lnTo>
                  <a:lnTo>
                    <a:pt x="17880" y="53136"/>
                  </a:lnTo>
                  <a:lnTo>
                    <a:pt x="17880" y="53088"/>
                  </a:lnTo>
                  <a:lnTo>
                    <a:pt x="17832" y="53088"/>
                  </a:lnTo>
                  <a:lnTo>
                    <a:pt x="17832" y="53064"/>
                  </a:lnTo>
                  <a:lnTo>
                    <a:pt x="17784" y="53064"/>
                  </a:lnTo>
                  <a:lnTo>
                    <a:pt x="17784" y="53016"/>
                  </a:lnTo>
                  <a:lnTo>
                    <a:pt x="17712" y="53016"/>
                  </a:lnTo>
                  <a:lnTo>
                    <a:pt x="17712" y="52967"/>
                  </a:lnTo>
                  <a:lnTo>
                    <a:pt x="17664" y="52967"/>
                  </a:lnTo>
                  <a:lnTo>
                    <a:pt x="17664" y="52943"/>
                  </a:lnTo>
                  <a:lnTo>
                    <a:pt x="17639" y="52943"/>
                  </a:lnTo>
                  <a:lnTo>
                    <a:pt x="17639" y="52895"/>
                  </a:lnTo>
                  <a:lnTo>
                    <a:pt x="17543" y="52895"/>
                  </a:lnTo>
                  <a:lnTo>
                    <a:pt x="17543" y="52847"/>
                  </a:lnTo>
                  <a:lnTo>
                    <a:pt x="17519" y="52847"/>
                  </a:lnTo>
                  <a:lnTo>
                    <a:pt x="17519" y="52823"/>
                  </a:lnTo>
                  <a:lnTo>
                    <a:pt x="17471" y="52823"/>
                  </a:lnTo>
                  <a:lnTo>
                    <a:pt x="17471" y="52775"/>
                  </a:lnTo>
                  <a:lnTo>
                    <a:pt x="17423" y="52775"/>
                  </a:lnTo>
                  <a:lnTo>
                    <a:pt x="17423" y="52726"/>
                  </a:lnTo>
                  <a:lnTo>
                    <a:pt x="17350" y="52726"/>
                  </a:lnTo>
                  <a:lnTo>
                    <a:pt x="17350" y="52702"/>
                  </a:lnTo>
                  <a:lnTo>
                    <a:pt x="17302" y="52702"/>
                  </a:lnTo>
                  <a:lnTo>
                    <a:pt x="17302" y="52654"/>
                  </a:lnTo>
                  <a:lnTo>
                    <a:pt x="17278" y="52654"/>
                  </a:lnTo>
                  <a:lnTo>
                    <a:pt x="17278" y="52606"/>
                  </a:lnTo>
                  <a:lnTo>
                    <a:pt x="17182" y="52606"/>
                  </a:lnTo>
                  <a:lnTo>
                    <a:pt x="17182" y="52582"/>
                  </a:lnTo>
                  <a:lnTo>
                    <a:pt x="17158" y="52582"/>
                  </a:lnTo>
                  <a:lnTo>
                    <a:pt x="17158" y="52534"/>
                  </a:lnTo>
                  <a:lnTo>
                    <a:pt x="17109" y="52534"/>
                  </a:lnTo>
                  <a:lnTo>
                    <a:pt x="17109" y="52485"/>
                  </a:lnTo>
                  <a:lnTo>
                    <a:pt x="17061" y="52485"/>
                  </a:lnTo>
                  <a:lnTo>
                    <a:pt x="17061" y="52461"/>
                  </a:lnTo>
                  <a:lnTo>
                    <a:pt x="16989" y="52461"/>
                  </a:lnTo>
                  <a:lnTo>
                    <a:pt x="16989" y="52485"/>
                  </a:lnTo>
                  <a:lnTo>
                    <a:pt x="16941" y="52485"/>
                  </a:lnTo>
                  <a:lnTo>
                    <a:pt x="16941" y="52582"/>
                  </a:lnTo>
                  <a:lnTo>
                    <a:pt x="16917" y="52582"/>
                  </a:lnTo>
                  <a:lnTo>
                    <a:pt x="16917" y="52606"/>
                  </a:lnTo>
                  <a:lnTo>
                    <a:pt x="16868" y="52606"/>
                  </a:lnTo>
                  <a:lnTo>
                    <a:pt x="16868" y="52654"/>
                  </a:lnTo>
                  <a:lnTo>
                    <a:pt x="16820" y="52654"/>
                  </a:lnTo>
                  <a:lnTo>
                    <a:pt x="16820" y="52702"/>
                  </a:lnTo>
                  <a:lnTo>
                    <a:pt x="16796" y="52702"/>
                  </a:lnTo>
                  <a:lnTo>
                    <a:pt x="16796" y="52775"/>
                  </a:lnTo>
                  <a:lnTo>
                    <a:pt x="16748" y="52775"/>
                  </a:lnTo>
                  <a:lnTo>
                    <a:pt x="16748" y="52823"/>
                  </a:lnTo>
                  <a:lnTo>
                    <a:pt x="16676" y="52823"/>
                  </a:lnTo>
                  <a:lnTo>
                    <a:pt x="16676" y="52847"/>
                  </a:lnTo>
                  <a:lnTo>
                    <a:pt x="16627" y="52847"/>
                  </a:lnTo>
                  <a:lnTo>
                    <a:pt x="16627" y="52895"/>
                  </a:lnTo>
                  <a:lnTo>
                    <a:pt x="16579" y="52895"/>
                  </a:lnTo>
                  <a:lnTo>
                    <a:pt x="16579" y="52943"/>
                  </a:lnTo>
                  <a:lnTo>
                    <a:pt x="16507" y="52943"/>
                  </a:lnTo>
                  <a:lnTo>
                    <a:pt x="16507" y="52967"/>
                  </a:lnTo>
                  <a:lnTo>
                    <a:pt x="16459" y="52967"/>
                  </a:lnTo>
                  <a:lnTo>
                    <a:pt x="16459" y="53016"/>
                  </a:lnTo>
                  <a:lnTo>
                    <a:pt x="16338" y="53016"/>
                  </a:lnTo>
                  <a:lnTo>
                    <a:pt x="16338" y="53064"/>
                  </a:lnTo>
                  <a:lnTo>
                    <a:pt x="16194" y="53064"/>
                  </a:lnTo>
                  <a:lnTo>
                    <a:pt x="16194" y="53088"/>
                  </a:lnTo>
                  <a:lnTo>
                    <a:pt x="15953" y="53088"/>
                  </a:lnTo>
                  <a:lnTo>
                    <a:pt x="15953" y="53064"/>
                  </a:lnTo>
                  <a:lnTo>
                    <a:pt x="15784" y="53064"/>
                  </a:lnTo>
                  <a:lnTo>
                    <a:pt x="15784" y="53016"/>
                  </a:lnTo>
                  <a:lnTo>
                    <a:pt x="15712" y="53016"/>
                  </a:lnTo>
                  <a:lnTo>
                    <a:pt x="15712" y="52967"/>
                  </a:lnTo>
                  <a:lnTo>
                    <a:pt x="15615" y="52967"/>
                  </a:lnTo>
                  <a:lnTo>
                    <a:pt x="15615" y="52943"/>
                  </a:lnTo>
                  <a:lnTo>
                    <a:pt x="15543" y="52943"/>
                  </a:lnTo>
                  <a:lnTo>
                    <a:pt x="15543" y="52895"/>
                  </a:lnTo>
                  <a:lnTo>
                    <a:pt x="15495" y="52895"/>
                  </a:lnTo>
                  <a:lnTo>
                    <a:pt x="15495" y="52847"/>
                  </a:lnTo>
                  <a:lnTo>
                    <a:pt x="15423" y="52847"/>
                  </a:lnTo>
                  <a:lnTo>
                    <a:pt x="15423" y="52823"/>
                  </a:lnTo>
                  <a:lnTo>
                    <a:pt x="15374" y="52823"/>
                  </a:lnTo>
                  <a:lnTo>
                    <a:pt x="15374" y="52775"/>
                  </a:lnTo>
                  <a:lnTo>
                    <a:pt x="15350" y="52775"/>
                  </a:lnTo>
                  <a:lnTo>
                    <a:pt x="15350" y="52726"/>
                  </a:lnTo>
                  <a:lnTo>
                    <a:pt x="15302" y="52726"/>
                  </a:lnTo>
                  <a:lnTo>
                    <a:pt x="15302" y="52702"/>
                  </a:lnTo>
                  <a:lnTo>
                    <a:pt x="15230" y="52702"/>
                  </a:lnTo>
                  <a:lnTo>
                    <a:pt x="15230" y="52654"/>
                  </a:lnTo>
                  <a:lnTo>
                    <a:pt x="15182" y="52654"/>
                  </a:lnTo>
                  <a:lnTo>
                    <a:pt x="15182" y="52606"/>
                  </a:lnTo>
                  <a:lnTo>
                    <a:pt x="15133" y="52606"/>
                  </a:lnTo>
                  <a:lnTo>
                    <a:pt x="15133" y="52582"/>
                  </a:lnTo>
                  <a:lnTo>
                    <a:pt x="15109" y="52582"/>
                  </a:lnTo>
                  <a:lnTo>
                    <a:pt x="15109" y="52534"/>
                  </a:lnTo>
                  <a:lnTo>
                    <a:pt x="15013" y="52534"/>
                  </a:lnTo>
                  <a:lnTo>
                    <a:pt x="15013" y="52485"/>
                  </a:lnTo>
                  <a:lnTo>
                    <a:pt x="14989" y="52485"/>
                  </a:lnTo>
                  <a:lnTo>
                    <a:pt x="14989" y="52461"/>
                  </a:lnTo>
                  <a:lnTo>
                    <a:pt x="14941" y="52461"/>
                  </a:lnTo>
                  <a:lnTo>
                    <a:pt x="14941" y="52413"/>
                  </a:lnTo>
                  <a:lnTo>
                    <a:pt x="14892" y="52413"/>
                  </a:lnTo>
                  <a:lnTo>
                    <a:pt x="14892" y="52365"/>
                  </a:lnTo>
                  <a:lnTo>
                    <a:pt x="14820" y="52365"/>
                  </a:lnTo>
                  <a:lnTo>
                    <a:pt x="14820" y="52341"/>
                  </a:lnTo>
                  <a:lnTo>
                    <a:pt x="14772" y="52341"/>
                  </a:lnTo>
                  <a:lnTo>
                    <a:pt x="14772" y="52293"/>
                  </a:lnTo>
                  <a:lnTo>
                    <a:pt x="14748" y="52293"/>
                  </a:lnTo>
                  <a:lnTo>
                    <a:pt x="14748" y="52244"/>
                  </a:lnTo>
                  <a:lnTo>
                    <a:pt x="14700" y="52244"/>
                  </a:lnTo>
                  <a:lnTo>
                    <a:pt x="14700" y="52220"/>
                  </a:lnTo>
                  <a:lnTo>
                    <a:pt x="14627" y="52220"/>
                  </a:lnTo>
                  <a:lnTo>
                    <a:pt x="14627" y="52172"/>
                  </a:lnTo>
                  <a:lnTo>
                    <a:pt x="14579" y="52172"/>
                  </a:lnTo>
                  <a:lnTo>
                    <a:pt x="14579" y="52124"/>
                  </a:lnTo>
                  <a:lnTo>
                    <a:pt x="14531" y="52124"/>
                  </a:lnTo>
                  <a:lnTo>
                    <a:pt x="14531" y="52100"/>
                  </a:lnTo>
                  <a:lnTo>
                    <a:pt x="14507" y="52100"/>
                  </a:lnTo>
                  <a:lnTo>
                    <a:pt x="14507" y="52052"/>
                  </a:lnTo>
                  <a:lnTo>
                    <a:pt x="14410" y="52052"/>
                  </a:lnTo>
                  <a:lnTo>
                    <a:pt x="14410" y="52004"/>
                  </a:lnTo>
                  <a:lnTo>
                    <a:pt x="14386" y="52004"/>
                  </a:lnTo>
                  <a:lnTo>
                    <a:pt x="14386" y="51979"/>
                  </a:lnTo>
                  <a:lnTo>
                    <a:pt x="14338" y="51979"/>
                  </a:lnTo>
                  <a:lnTo>
                    <a:pt x="14338" y="51931"/>
                  </a:lnTo>
                  <a:lnTo>
                    <a:pt x="14266" y="51931"/>
                  </a:lnTo>
                  <a:lnTo>
                    <a:pt x="14266" y="51883"/>
                  </a:lnTo>
                  <a:lnTo>
                    <a:pt x="14218" y="51883"/>
                  </a:lnTo>
                  <a:lnTo>
                    <a:pt x="14218" y="51859"/>
                  </a:lnTo>
                  <a:lnTo>
                    <a:pt x="14169" y="51859"/>
                  </a:lnTo>
                  <a:lnTo>
                    <a:pt x="14169" y="51811"/>
                  </a:lnTo>
                  <a:lnTo>
                    <a:pt x="14145" y="51811"/>
                  </a:lnTo>
                  <a:lnTo>
                    <a:pt x="14145" y="51763"/>
                  </a:lnTo>
                  <a:lnTo>
                    <a:pt x="14049" y="51763"/>
                  </a:lnTo>
                  <a:lnTo>
                    <a:pt x="14049" y="51738"/>
                  </a:lnTo>
                  <a:lnTo>
                    <a:pt x="14025" y="51738"/>
                  </a:lnTo>
                  <a:lnTo>
                    <a:pt x="14025" y="51690"/>
                  </a:lnTo>
                  <a:lnTo>
                    <a:pt x="13977" y="51690"/>
                  </a:lnTo>
                  <a:lnTo>
                    <a:pt x="13977" y="51642"/>
                  </a:lnTo>
                  <a:lnTo>
                    <a:pt x="13928" y="51642"/>
                  </a:lnTo>
                  <a:lnTo>
                    <a:pt x="13928" y="51618"/>
                  </a:lnTo>
                  <a:lnTo>
                    <a:pt x="13856" y="51618"/>
                  </a:lnTo>
                  <a:lnTo>
                    <a:pt x="13856" y="51570"/>
                  </a:lnTo>
                  <a:lnTo>
                    <a:pt x="13808" y="51570"/>
                  </a:lnTo>
                  <a:lnTo>
                    <a:pt x="13808" y="51522"/>
                  </a:lnTo>
                  <a:lnTo>
                    <a:pt x="13784" y="51522"/>
                  </a:lnTo>
                  <a:lnTo>
                    <a:pt x="13784" y="51497"/>
                  </a:lnTo>
                  <a:lnTo>
                    <a:pt x="13736" y="51497"/>
                  </a:lnTo>
                  <a:lnTo>
                    <a:pt x="13736" y="51449"/>
                  </a:lnTo>
                  <a:lnTo>
                    <a:pt x="13663" y="51449"/>
                  </a:lnTo>
                  <a:lnTo>
                    <a:pt x="13663" y="51401"/>
                  </a:lnTo>
                  <a:lnTo>
                    <a:pt x="13615" y="51401"/>
                  </a:lnTo>
                  <a:lnTo>
                    <a:pt x="13615" y="51377"/>
                  </a:lnTo>
                  <a:lnTo>
                    <a:pt x="13567" y="51377"/>
                  </a:lnTo>
                  <a:lnTo>
                    <a:pt x="13567" y="51329"/>
                  </a:lnTo>
                  <a:lnTo>
                    <a:pt x="13543" y="51329"/>
                  </a:lnTo>
                  <a:lnTo>
                    <a:pt x="13543" y="51281"/>
                  </a:lnTo>
                  <a:lnTo>
                    <a:pt x="13446" y="51281"/>
                  </a:lnTo>
                  <a:lnTo>
                    <a:pt x="13446" y="51256"/>
                  </a:lnTo>
                  <a:lnTo>
                    <a:pt x="13422" y="51256"/>
                  </a:lnTo>
                  <a:lnTo>
                    <a:pt x="13422" y="51208"/>
                  </a:lnTo>
                  <a:lnTo>
                    <a:pt x="13374" y="51208"/>
                  </a:lnTo>
                  <a:lnTo>
                    <a:pt x="13374" y="51160"/>
                  </a:lnTo>
                  <a:lnTo>
                    <a:pt x="13326" y="51160"/>
                  </a:lnTo>
                  <a:lnTo>
                    <a:pt x="13326" y="51136"/>
                  </a:lnTo>
                  <a:lnTo>
                    <a:pt x="13254" y="51136"/>
                  </a:lnTo>
                  <a:lnTo>
                    <a:pt x="13254" y="51088"/>
                  </a:lnTo>
                  <a:lnTo>
                    <a:pt x="13206" y="51088"/>
                  </a:lnTo>
                  <a:lnTo>
                    <a:pt x="13206" y="51040"/>
                  </a:lnTo>
                  <a:lnTo>
                    <a:pt x="13181" y="51040"/>
                  </a:lnTo>
                  <a:lnTo>
                    <a:pt x="13181" y="51015"/>
                  </a:lnTo>
                  <a:lnTo>
                    <a:pt x="13085" y="51015"/>
                  </a:lnTo>
                  <a:lnTo>
                    <a:pt x="13085" y="50967"/>
                  </a:lnTo>
                  <a:lnTo>
                    <a:pt x="13061" y="50967"/>
                  </a:lnTo>
                  <a:lnTo>
                    <a:pt x="13061" y="50919"/>
                  </a:lnTo>
                  <a:lnTo>
                    <a:pt x="13013" y="50919"/>
                  </a:lnTo>
                  <a:lnTo>
                    <a:pt x="13013" y="50895"/>
                  </a:lnTo>
                  <a:lnTo>
                    <a:pt x="12965" y="50895"/>
                  </a:lnTo>
                  <a:lnTo>
                    <a:pt x="12965" y="50847"/>
                  </a:lnTo>
                  <a:lnTo>
                    <a:pt x="12892" y="50847"/>
                  </a:lnTo>
                  <a:lnTo>
                    <a:pt x="12892" y="50799"/>
                  </a:lnTo>
                  <a:lnTo>
                    <a:pt x="12844" y="50799"/>
                  </a:lnTo>
                  <a:lnTo>
                    <a:pt x="12844" y="50775"/>
                  </a:lnTo>
                  <a:lnTo>
                    <a:pt x="12820" y="50775"/>
                  </a:lnTo>
                  <a:lnTo>
                    <a:pt x="12820" y="50726"/>
                  </a:lnTo>
                  <a:lnTo>
                    <a:pt x="12772" y="50726"/>
                  </a:lnTo>
                  <a:lnTo>
                    <a:pt x="12772" y="50678"/>
                  </a:lnTo>
                  <a:lnTo>
                    <a:pt x="12699" y="50678"/>
                  </a:lnTo>
                  <a:lnTo>
                    <a:pt x="12699" y="50654"/>
                  </a:lnTo>
                  <a:lnTo>
                    <a:pt x="12651" y="50654"/>
                  </a:lnTo>
                  <a:lnTo>
                    <a:pt x="12651" y="50606"/>
                  </a:lnTo>
                  <a:lnTo>
                    <a:pt x="12603" y="50606"/>
                  </a:lnTo>
                  <a:lnTo>
                    <a:pt x="12603" y="50558"/>
                  </a:lnTo>
                  <a:lnTo>
                    <a:pt x="12579" y="50558"/>
                  </a:lnTo>
                  <a:lnTo>
                    <a:pt x="12579" y="50534"/>
                  </a:lnTo>
                  <a:lnTo>
                    <a:pt x="12483" y="50534"/>
                  </a:lnTo>
                  <a:lnTo>
                    <a:pt x="12483" y="50485"/>
                  </a:lnTo>
                  <a:lnTo>
                    <a:pt x="12458" y="50485"/>
                  </a:lnTo>
                  <a:lnTo>
                    <a:pt x="12458" y="50437"/>
                  </a:lnTo>
                  <a:lnTo>
                    <a:pt x="12410" y="50437"/>
                  </a:lnTo>
                  <a:lnTo>
                    <a:pt x="12410" y="50413"/>
                  </a:lnTo>
                  <a:lnTo>
                    <a:pt x="12362" y="50413"/>
                  </a:lnTo>
                  <a:lnTo>
                    <a:pt x="12362" y="50365"/>
                  </a:lnTo>
                  <a:lnTo>
                    <a:pt x="12290" y="50365"/>
                  </a:lnTo>
                  <a:lnTo>
                    <a:pt x="12290" y="50317"/>
                  </a:lnTo>
                  <a:lnTo>
                    <a:pt x="12242" y="50317"/>
                  </a:lnTo>
                  <a:lnTo>
                    <a:pt x="12242" y="50293"/>
                  </a:lnTo>
                  <a:lnTo>
                    <a:pt x="12218" y="50293"/>
                  </a:lnTo>
                  <a:lnTo>
                    <a:pt x="12218" y="50244"/>
                  </a:lnTo>
                  <a:lnTo>
                    <a:pt x="12169" y="50244"/>
                  </a:lnTo>
                  <a:lnTo>
                    <a:pt x="12169" y="50196"/>
                  </a:lnTo>
                  <a:lnTo>
                    <a:pt x="12097" y="50196"/>
                  </a:lnTo>
                  <a:lnTo>
                    <a:pt x="12097" y="50172"/>
                  </a:lnTo>
                  <a:lnTo>
                    <a:pt x="12049" y="50172"/>
                  </a:lnTo>
                  <a:lnTo>
                    <a:pt x="12049" y="50124"/>
                  </a:lnTo>
                  <a:lnTo>
                    <a:pt x="12001" y="50124"/>
                  </a:lnTo>
                  <a:lnTo>
                    <a:pt x="12001" y="50076"/>
                  </a:lnTo>
                  <a:lnTo>
                    <a:pt x="11977" y="50076"/>
                  </a:lnTo>
                  <a:lnTo>
                    <a:pt x="11977" y="50052"/>
                  </a:lnTo>
                  <a:lnTo>
                    <a:pt x="11880" y="50052"/>
                  </a:lnTo>
                  <a:lnTo>
                    <a:pt x="11880" y="50003"/>
                  </a:lnTo>
                  <a:lnTo>
                    <a:pt x="11856" y="50003"/>
                  </a:lnTo>
                  <a:lnTo>
                    <a:pt x="11856" y="49955"/>
                  </a:lnTo>
                  <a:lnTo>
                    <a:pt x="11808" y="49955"/>
                  </a:lnTo>
                  <a:lnTo>
                    <a:pt x="11808" y="49931"/>
                  </a:lnTo>
                  <a:lnTo>
                    <a:pt x="11736" y="49931"/>
                  </a:lnTo>
                  <a:lnTo>
                    <a:pt x="11736" y="49883"/>
                  </a:lnTo>
                  <a:lnTo>
                    <a:pt x="11687" y="49883"/>
                  </a:lnTo>
                  <a:lnTo>
                    <a:pt x="11687" y="49835"/>
                  </a:lnTo>
                  <a:lnTo>
                    <a:pt x="11639" y="49835"/>
                  </a:lnTo>
                  <a:lnTo>
                    <a:pt x="11639" y="49811"/>
                  </a:lnTo>
                  <a:lnTo>
                    <a:pt x="11615" y="49811"/>
                  </a:lnTo>
                  <a:lnTo>
                    <a:pt x="11615" y="49762"/>
                  </a:lnTo>
                  <a:lnTo>
                    <a:pt x="11519" y="49762"/>
                  </a:lnTo>
                  <a:lnTo>
                    <a:pt x="11519" y="49714"/>
                  </a:lnTo>
                  <a:lnTo>
                    <a:pt x="11495" y="49714"/>
                  </a:lnTo>
                  <a:lnTo>
                    <a:pt x="11495" y="49690"/>
                  </a:lnTo>
                  <a:lnTo>
                    <a:pt x="11446" y="49690"/>
                  </a:lnTo>
                  <a:lnTo>
                    <a:pt x="11446" y="49642"/>
                  </a:lnTo>
                  <a:lnTo>
                    <a:pt x="11398" y="49642"/>
                  </a:lnTo>
                  <a:lnTo>
                    <a:pt x="11398" y="49594"/>
                  </a:lnTo>
                  <a:lnTo>
                    <a:pt x="11326" y="49594"/>
                  </a:lnTo>
                  <a:lnTo>
                    <a:pt x="11326" y="49570"/>
                  </a:lnTo>
                  <a:lnTo>
                    <a:pt x="11278" y="49570"/>
                  </a:lnTo>
                  <a:lnTo>
                    <a:pt x="11278" y="49521"/>
                  </a:lnTo>
                  <a:lnTo>
                    <a:pt x="11254" y="49521"/>
                  </a:lnTo>
                  <a:lnTo>
                    <a:pt x="11254" y="49473"/>
                  </a:lnTo>
                  <a:lnTo>
                    <a:pt x="11205" y="49473"/>
                  </a:lnTo>
                  <a:lnTo>
                    <a:pt x="11205" y="49449"/>
                  </a:lnTo>
                  <a:lnTo>
                    <a:pt x="11133" y="49449"/>
                  </a:lnTo>
                  <a:lnTo>
                    <a:pt x="11133" y="49401"/>
                  </a:lnTo>
                  <a:lnTo>
                    <a:pt x="11085" y="49401"/>
                  </a:lnTo>
                  <a:lnTo>
                    <a:pt x="11085" y="49353"/>
                  </a:lnTo>
                  <a:lnTo>
                    <a:pt x="11037" y="49353"/>
                  </a:lnTo>
                  <a:lnTo>
                    <a:pt x="11037" y="49329"/>
                  </a:lnTo>
                  <a:lnTo>
                    <a:pt x="11013" y="49329"/>
                  </a:lnTo>
                  <a:lnTo>
                    <a:pt x="11013" y="49280"/>
                  </a:lnTo>
                  <a:lnTo>
                    <a:pt x="10916" y="49280"/>
                  </a:lnTo>
                  <a:lnTo>
                    <a:pt x="10916" y="49232"/>
                  </a:lnTo>
                  <a:lnTo>
                    <a:pt x="10892" y="49232"/>
                  </a:lnTo>
                  <a:lnTo>
                    <a:pt x="10892" y="49208"/>
                  </a:lnTo>
                  <a:lnTo>
                    <a:pt x="10844" y="49208"/>
                  </a:lnTo>
                  <a:lnTo>
                    <a:pt x="10844" y="49160"/>
                  </a:lnTo>
                  <a:lnTo>
                    <a:pt x="10796" y="49160"/>
                  </a:lnTo>
                  <a:lnTo>
                    <a:pt x="10796" y="49112"/>
                  </a:lnTo>
                  <a:lnTo>
                    <a:pt x="10723" y="49112"/>
                  </a:lnTo>
                  <a:lnTo>
                    <a:pt x="10723" y="49088"/>
                  </a:lnTo>
                  <a:lnTo>
                    <a:pt x="10675" y="49088"/>
                  </a:lnTo>
                  <a:lnTo>
                    <a:pt x="10675" y="49039"/>
                  </a:lnTo>
                  <a:lnTo>
                    <a:pt x="10651" y="49039"/>
                  </a:lnTo>
                  <a:lnTo>
                    <a:pt x="10651" y="48991"/>
                  </a:lnTo>
                  <a:lnTo>
                    <a:pt x="10555" y="48991"/>
                  </a:lnTo>
                  <a:lnTo>
                    <a:pt x="10555" y="48967"/>
                  </a:lnTo>
                  <a:lnTo>
                    <a:pt x="10531" y="48967"/>
                  </a:lnTo>
                  <a:lnTo>
                    <a:pt x="10531" y="48919"/>
                  </a:lnTo>
                  <a:lnTo>
                    <a:pt x="10482" y="48919"/>
                  </a:lnTo>
                  <a:lnTo>
                    <a:pt x="10482" y="48871"/>
                  </a:lnTo>
                  <a:lnTo>
                    <a:pt x="10434" y="48871"/>
                  </a:lnTo>
                  <a:lnTo>
                    <a:pt x="10434" y="48847"/>
                  </a:lnTo>
                  <a:lnTo>
                    <a:pt x="10362" y="48847"/>
                  </a:lnTo>
                  <a:lnTo>
                    <a:pt x="10362" y="48799"/>
                  </a:lnTo>
                  <a:lnTo>
                    <a:pt x="10314" y="48799"/>
                  </a:lnTo>
                  <a:lnTo>
                    <a:pt x="10314" y="48750"/>
                  </a:lnTo>
                  <a:lnTo>
                    <a:pt x="10290" y="48750"/>
                  </a:lnTo>
                  <a:lnTo>
                    <a:pt x="10290" y="48726"/>
                  </a:lnTo>
                  <a:lnTo>
                    <a:pt x="10242" y="48726"/>
                  </a:lnTo>
                  <a:lnTo>
                    <a:pt x="10242" y="48678"/>
                  </a:lnTo>
                  <a:lnTo>
                    <a:pt x="10169" y="48678"/>
                  </a:lnTo>
                  <a:lnTo>
                    <a:pt x="10169" y="48630"/>
                  </a:lnTo>
                  <a:lnTo>
                    <a:pt x="10121" y="48630"/>
                  </a:lnTo>
                  <a:lnTo>
                    <a:pt x="10121" y="48606"/>
                  </a:lnTo>
                  <a:lnTo>
                    <a:pt x="10073" y="48606"/>
                  </a:lnTo>
                  <a:lnTo>
                    <a:pt x="10073" y="48558"/>
                  </a:lnTo>
                  <a:lnTo>
                    <a:pt x="10049" y="48558"/>
                  </a:lnTo>
                  <a:lnTo>
                    <a:pt x="10049" y="48509"/>
                  </a:lnTo>
                  <a:lnTo>
                    <a:pt x="9952" y="48509"/>
                  </a:lnTo>
                  <a:lnTo>
                    <a:pt x="9952" y="48485"/>
                  </a:lnTo>
                  <a:lnTo>
                    <a:pt x="9928" y="48485"/>
                  </a:lnTo>
                  <a:lnTo>
                    <a:pt x="9928" y="48437"/>
                  </a:lnTo>
                  <a:lnTo>
                    <a:pt x="9880" y="48437"/>
                  </a:lnTo>
                  <a:lnTo>
                    <a:pt x="9880" y="48389"/>
                  </a:lnTo>
                  <a:lnTo>
                    <a:pt x="9832" y="48389"/>
                  </a:lnTo>
                  <a:lnTo>
                    <a:pt x="9832" y="48365"/>
                  </a:lnTo>
                  <a:lnTo>
                    <a:pt x="9760" y="48365"/>
                  </a:lnTo>
                  <a:lnTo>
                    <a:pt x="9760" y="48317"/>
                  </a:lnTo>
                  <a:lnTo>
                    <a:pt x="9711" y="48317"/>
                  </a:lnTo>
                  <a:lnTo>
                    <a:pt x="9711" y="48268"/>
                  </a:lnTo>
                  <a:lnTo>
                    <a:pt x="9687" y="48268"/>
                  </a:lnTo>
                  <a:lnTo>
                    <a:pt x="9687" y="48244"/>
                  </a:lnTo>
                  <a:lnTo>
                    <a:pt x="9639" y="48244"/>
                  </a:lnTo>
                  <a:lnTo>
                    <a:pt x="9639" y="48196"/>
                  </a:lnTo>
                  <a:lnTo>
                    <a:pt x="9567" y="48196"/>
                  </a:lnTo>
                  <a:lnTo>
                    <a:pt x="9567" y="48148"/>
                  </a:lnTo>
                  <a:lnTo>
                    <a:pt x="9519" y="48148"/>
                  </a:lnTo>
                  <a:lnTo>
                    <a:pt x="9519" y="48124"/>
                  </a:lnTo>
                  <a:lnTo>
                    <a:pt x="9470" y="48124"/>
                  </a:lnTo>
                  <a:lnTo>
                    <a:pt x="9470" y="48076"/>
                  </a:lnTo>
                  <a:lnTo>
                    <a:pt x="9398" y="48076"/>
                  </a:lnTo>
                  <a:lnTo>
                    <a:pt x="9398" y="48027"/>
                  </a:lnTo>
                  <a:lnTo>
                    <a:pt x="9350" y="48027"/>
                  </a:lnTo>
                  <a:lnTo>
                    <a:pt x="9350" y="48003"/>
                  </a:lnTo>
                  <a:lnTo>
                    <a:pt x="9326" y="48003"/>
                  </a:lnTo>
                  <a:lnTo>
                    <a:pt x="9326" y="47955"/>
                  </a:lnTo>
                  <a:lnTo>
                    <a:pt x="9278" y="47955"/>
                  </a:lnTo>
                  <a:lnTo>
                    <a:pt x="9278" y="47907"/>
                  </a:lnTo>
                  <a:lnTo>
                    <a:pt x="9205" y="47907"/>
                  </a:lnTo>
                  <a:lnTo>
                    <a:pt x="9205" y="47883"/>
                  </a:lnTo>
                  <a:lnTo>
                    <a:pt x="9157" y="47883"/>
                  </a:lnTo>
                  <a:lnTo>
                    <a:pt x="9157" y="47835"/>
                  </a:lnTo>
                  <a:lnTo>
                    <a:pt x="9109" y="47835"/>
                  </a:lnTo>
                  <a:lnTo>
                    <a:pt x="9109" y="47786"/>
                  </a:lnTo>
                  <a:lnTo>
                    <a:pt x="9085" y="47786"/>
                  </a:lnTo>
                  <a:lnTo>
                    <a:pt x="9085" y="47762"/>
                  </a:lnTo>
                  <a:lnTo>
                    <a:pt x="8988" y="47762"/>
                  </a:lnTo>
                  <a:lnTo>
                    <a:pt x="8988" y="47714"/>
                  </a:lnTo>
                  <a:lnTo>
                    <a:pt x="8964" y="47714"/>
                  </a:lnTo>
                  <a:lnTo>
                    <a:pt x="8964" y="47666"/>
                  </a:lnTo>
                  <a:lnTo>
                    <a:pt x="8916" y="47666"/>
                  </a:lnTo>
                  <a:lnTo>
                    <a:pt x="8916" y="47642"/>
                  </a:lnTo>
                  <a:lnTo>
                    <a:pt x="8868" y="47642"/>
                  </a:lnTo>
                  <a:lnTo>
                    <a:pt x="8868" y="47594"/>
                  </a:lnTo>
                  <a:lnTo>
                    <a:pt x="8796" y="47594"/>
                  </a:lnTo>
                  <a:lnTo>
                    <a:pt x="8796" y="47545"/>
                  </a:lnTo>
                  <a:lnTo>
                    <a:pt x="8747" y="47545"/>
                  </a:lnTo>
                  <a:lnTo>
                    <a:pt x="8747" y="47521"/>
                  </a:lnTo>
                  <a:lnTo>
                    <a:pt x="8723" y="47521"/>
                  </a:lnTo>
                  <a:lnTo>
                    <a:pt x="8723" y="47473"/>
                  </a:lnTo>
                  <a:lnTo>
                    <a:pt x="8675" y="47473"/>
                  </a:lnTo>
                  <a:lnTo>
                    <a:pt x="8675" y="47425"/>
                  </a:lnTo>
                  <a:lnTo>
                    <a:pt x="8603" y="47425"/>
                  </a:lnTo>
                  <a:lnTo>
                    <a:pt x="8603" y="47401"/>
                  </a:lnTo>
                  <a:lnTo>
                    <a:pt x="8555" y="47401"/>
                  </a:lnTo>
                  <a:lnTo>
                    <a:pt x="8555" y="47353"/>
                  </a:lnTo>
                  <a:lnTo>
                    <a:pt x="8506" y="47353"/>
                  </a:lnTo>
                  <a:lnTo>
                    <a:pt x="8506" y="47304"/>
                  </a:lnTo>
                  <a:lnTo>
                    <a:pt x="8482" y="47304"/>
                  </a:lnTo>
                  <a:lnTo>
                    <a:pt x="8482" y="47280"/>
                  </a:lnTo>
                  <a:lnTo>
                    <a:pt x="8386" y="47280"/>
                  </a:lnTo>
                  <a:lnTo>
                    <a:pt x="8386" y="47232"/>
                  </a:lnTo>
                  <a:lnTo>
                    <a:pt x="8362" y="47232"/>
                  </a:lnTo>
                  <a:lnTo>
                    <a:pt x="8362" y="47184"/>
                  </a:lnTo>
                  <a:lnTo>
                    <a:pt x="8314" y="47184"/>
                  </a:lnTo>
                  <a:lnTo>
                    <a:pt x="8314" y="47160"/>
                  </a:lnTo>
                  <a:lnTo>
                    <a:pt x="8241" y="47160"/>
                  </a:lnTo>
                  <a:lnTo>
                    <a:pt x="8241" y="47112"/>
                  </a:lnTo>
                  <a:lnTo>
                    <a:pt x="8193" y="47112"/>
                  </a:lnTo>
                  <a:lnTo>
                    <a:pt x="8193" y="47063"/>
                  </a:lnTo>
                  <a:lnTo>
                    <a:pt x="8145" y="47063"/>
                  </a:lnTo>
                  <a:lnTo>
                    <a:pt x="8145" y="47039"/>
                  </a:lnTo>
                  <a:lnTo>
                    <a:pt x="8121" y="47039"/>
                  </a:lnTo>
                  <a:lnTo>
                    <a:pt x="8121" y="46991"/>
                  </a:lnTo>
                  <a:lnTo>
                    <a:pt x="8025" y="46991"/>
                  </a:lnTo>
                  <a:lnTo>
                    <a:pt x="8025" y="46943"/>
                  </a:lnTo>
                  <a:lnTo>
                    <a:pt x="8000" y="46943"/>
                  </a:lnTo>
                  <a:lnTo>
                    <a:pt x="8000" y="46919"/>
                  </a:lnTo>
                  <a:lnTo>
                    <a:pt x="7952" y="46919"/>
                  </a:lnTo>
                  <a:lnTo>
                    <a:pt x="7952" y="46871"/>
                  </a:lnTo>
                  <a:lnTo>
                    <a:pt x="7904" y="46871"/>
                  </a:lnTo>
                  <a:lnTo>
                    <a:pt x="7904" y="46823"/>
                  </a:lnTo>
                  <a:lnTo>
                    <a:pt x="7832" y="46823"/>
                  </a:lnTo>
                  <a:lnTo>
                    <a:pt x="7832" y="46798"/>
                  </a:lnTo>
                  <a:lnTo>
                    <a:pt x="7784" y="46798"/>
                  </a:lnTo>
                  <a:lnTo>
                    <a:pt x="7784" y="46750"/>
                  </a:lnTo>
                  <a:lnTo>
                    <a:pt x="7759" y="46750"/>
                  </a:lnTo>
                  <a:lnTo>
                    <a:pt x="7759" y="46702"/>
                  </a:lnTo>
                  <a:lnTo>
                    <a:pt x="7711" y="46702"/>
                  </a:lnTo>
                  <a:lnTo>
                    <a:pt x="7711" y="46678"/>
                  </a:lnTo>
                  <a:lnTo>
                    <a:pt x="7639" y="46678"/>
                  </a:lnTo>
                  <a:lnTo>
                    <a:pt x="7639" y="46630"/>
                  </a:lnTo>
                  <a:lnTo>
                    <a:pt x="7591" y="46630"/>
                  </a:lnTo>
                  <a:lnTo>
                    <a:pt x="7591" y="46582"/>
                  </a:lnTo>
                  <a:lnTo>
                    <a:pt x="7543" y="46582"/>
                  </a:lnTo>
                  <a:lnTo>
                    <a:pt x="7543" y="46557"/>
                  </a:lnTo>
                  <a:lnTo>
                    <a:pt x="7518" y="46557"/>
                  </a:lnTo>
                  <a:lnTo>
                    <a:pt x="7518" y="46509"/>
                  </a:lnTo>
                  <a:lnTo>
                    <a:pt x="7422" y="46509"/>
                  </a:lnTo>
                  <a:lnTo>
                    <a:pt x="7422" y="46461"/>
                  </a:lnTo>
                  <a:lnTo>
                    <a:pt x="7398" y="46461"/>
                  </a:lnTo>
                  <a:lnTo>
                    <a:pt x="7398" y="46437"/>
                  </a:lnTo>
                  <a:lnTo>
                    <a:pt x="7350" y="46437"/>
                  </a:lnTo>
                  <a:lnTo>
                    <a:pt x="7350" y="46389"/>
                  </a:lnTo>
                  <a:lnTo>
                    <a:pt x="7302" y="46389"/>
                  </a:lnTo>
                  <a:lnTo>
                    <a:pt x="7302" y="46341"/>
                  </a:lnTo>
                  <a:lnTo>
                    <a:pt x="7229" y="46341"/>
                  </a:lnTo>
                  <a:lnTo>
                    <a:pt x="7229" y="46316"/>
                  </a:lnTo>
                  <a:lnTo>
                    <a:pt x="7181" y="46316"/>
                  </a:lnTo>
                  <a:lnTo>
                    <a:pt x="7181" y="46268"/>
                  </a:lnTo>
                  <a:lnTo>
                    <a:pt x="7157" y="46268"/>
                  </a:lnTo>
                  <a:lnTo>
                    <a:pt x="7157" y="46220"/>
                  </a:lnTo>
                  <a:lnTo>
                    <a:pt x="7061" y="46220"/>
                  </a:lnTo>
                  <a:lnTo>
                    <a:pt x="7061" y="46196"/>
                  </a:lnTo>
                  <a:lnTo>
                    <a:pt x="7037" y="46196"/>
                  </a:lnTo>
                  <a:lnTo>
                    <a:pt x="7037" y="46148"/>
                  </a:lnTo>
                  <a:lnTo>
                    <a:pt x="6988" y="46148"/>
                  </a:lnTo>
                  <a:lnTo>
                    <a:pt x="6988" y="46100"/>
                  </a:lnTo>
                  <a:lnTo>
                    <a:pt x="6940" y="46100"/>
                  </a:lnTo>
                  <a:lnTo>
                    <a:pt x="6940" y="46075"/>
                  </a:lnTo>
                  <a:lnTo>
                    <a:pt x="6868" y="46075"/>
                  </a:lnTo>
                  <a:lnTo>
                    <a:pt x="6868" y="46027"/>
                  </a:lnTo>
                  <a:lnTo>
                    <a:pt x="6820" y="46027"/>
                  </a:lnTo>
                  <a:lnTo>
                    <a:pt x="6820" y="45979"/>
                  </a:lnTo>
                  <a:lnTo>
                    <a:pt x="6796" y="45979"/>
                  </a:lnTo>
                  <a:lnTo>
                    <a:pt x="6796" y="45955"/>
                  </a:lnTo>
                  <a:lnTo>
                    <a:pt x="6747" y="45955"/>
                  </a:lnTo>
                  <a:lnTo>
                    <a:pt x="6747" y="45907"/>
                  </a:lnTo>
                  <a:lnTo>
                    <a:pt x="6675" y="45907"/>
                  </a:lnTo>
                  <a:lnTo>
                    <a:pt x="6675" y="45859"/>
                  </a:lnTo>
                  <a:lnTo>
                    <a:pt x="6627" y="45859"/>
                  </a:lnTo>
                  <a:lnTo>
                    <a:pt x="6627" y="45835"/>
                  </a:lnTo>
                  <a:lnTo>
                    <a:pt x="6579" y="45835"/>
                  </a:lnTo>
                  <a:lnTo>
                    <a:pt x="6579" y="45786"/>
                  </a:lnTo>
                  <a:lnTo>
                    <a:pt x="6555" y="45786"/>
                  </a:lnTo>
                  <a:lnTo>
                    <a:pt x="6555" y="45738"/>
                  </a:lnTo>
                  <a:lnTo>
                    <a:pt x="6458" y="45738"/>
                  </a:lnTo>
                  <a:lnTo>
                    <a:pt x="6458" y="45714"/>
                  </a:lnTo>
                  <a:lnTo>
                    <a:pt x="6434" y="45714"/>
                  </a:lnTo>
                  <a:lnTo>
                    <a:pt x="6434" y="45666"/>
                  </a:lnTo>
                  <a:lnTo>
                    <a:pt x="6386" y="45666"/>
                  </a:lnTo>
                  <a:lnTo>
                    <a:pt x="6386" y="45618"/>
                  </a:lnTo>
                  <a:lnTo>
                    <a:pt x="6338" y="45618"/>
                  </a:lnTo>
                  <a:lnTo>
                    <a:pt x="6338" y="45594"/>
                  </a:lnTo>
                  <a:lnTo>
                    <a:pt x="6265" y="45594"/>
                  </a:lnTo>
                  <a:lnTo>
                    <a:pt x="6265" y="45545"/>
                  </a:lnTo>
                  <a:lnTo>
                    <a:pt x="6217" y="45545"/>
                  </a:lnTo>
                  <a:lnTo>
                    <a:pt x="6217" y="45497"/>
                  </a:lnTo>
                  <a:lnTo>
                    <a:pt x="6193" y="45497"/>
                  </a:lnTo>
                  <a:lnTo>
                    <a:pt x="6193" y="45473"/>
                  </a:lnTo>
                  <a:lnTo>
                    <a:pt x="6145" y="45473"/>
                  </a:lnTo>
                  <a:lnTo>
                    <a:pt x="6145" y="45425"/>
                  </a:lnTo>
                  <a:lnTo>
                    <a:pt x="6073" y="45425"/>
                  </a:lnTo>
                  <a:lnTo>
                    <a:pt x="6073" y="45377"/>
                  </a:lnTo>
                  <a:lnTo>
                    <a:pt x="6024" y="45377"/>
                  </a:lnTo>
                  <a:lnTo>
                    <a:pt x="6024" y="45353"/>
                  </a:lnTo>
                  <a:lnTo>
                    <a:pt x="5976" y="45353"/>
                  </a:lnTo>
                  <a:lnTo>
                    <a:pt x="5976" y="45304"/>
                  </a:lnTo>
                  <a:lnTo>
                    <a:pt x="5952" y="45304"/>
                  </a:lnTo>
                  <a:lnTo>
                    <a:pt x="5952" y="45256"/>
                  </a:lnTo>
                  <a:lnTo>
                    <a:pt x="5856" y="45256"/>
                  </a:lnTo>
                  <a:lnTo>
                    <a:pt x="5856" y="45232"/>
                  </a:lnTo>
                  <a:lnTo>
                    <a:pt x="5832" y="45232"/>
                  </a:lnTo>
                  <a:lnTo>
                    <a:pt x="5832" y="45184"/>
                  </a:lnTo>
                  <a:lnTo>
                    <a:pt x="5783" y="45184"/>
                  </a:lnTo>
                  <a:lnTo>
                    <a:pt x="5783" y="45136"/>
                  </a:lnTo>
                  <a:lnTo>
                    <a:pt x="5711" y="45136"/>
                  </a:lnTo>
                  <a:lnTo>
                    <a:pt x="5711" y="45112"/>
                  </a:lnTo>
                  <a:lnTo>
                    <a:pt x="5663" y="45112"/>
                  </a:lnTo>
                  <a:lnTo>
                    <a:pt x="5663" y="45063"/>
                  </a:lnTo>
                  <a:lnTo>
                    <a:pt x="5615" y="45063"/>
                  </a:lnTo>
                  <a:lnTo>
                    <a:pt x="5615" y="45015"/>
                  </a:lnTo>
                  <a:lnTo>
                    <a:pt x="5591" y="45015"/>
                  </a:lnTo>
                  <a:lnTo>
                    <a:pt x="5591" y="44991"/>
                  </a:lnTo>
                  <a:lnTo>
                    <a:pt x="5494" y="44991"/>
                  </a:lnTo>
                  <a:lnTo>
                    <a:pt x="5494" y="44943"/>
                  </a:lnTo>
                  <a:lnTo>
                    <a:pt x="5470" y="44943"/>
                  </a:lnTo>
                  <a:lnTo>
                    <a:pt x="5470" y="44895"/>
                  </a:lnTo>
                  <a:lnTo>
                    <a:pt x="5422" y="44895"/>
                  </a:lnTo>
                  <a:lnTo>
                    <a:pt x="5422" y="44871"/>
                  </a:lnTo>
                  <a:lnTo>
                    <a:pt x="5374" y="44871"/>
                  </a:lnTo>
                  <a:lnTo>
                    <a:pt x="5374" y="44822"/>
                  </a:lnTo>
                  <a:lnTo>
                    <a:pt x="5301" y="44822"/>
                  </a:lnTo>
                  <a:lnTo>
                    <a:pt x="5301" y="44774"/>
                  </a:lnTo>
                  <a:lnTo>
                    <a:pt x="5253" y="44774"/>
                  </a:lnTo>
                  <a:lnTo>
                    <a:pt x="5253" y="44750"/>
                  </a:lnTo>
                  <a:lnTo>
                    <a:pt x="5229" y="44750"/>
                  </a:lnTo>
                  <a:lnTo>
                    <a:pt x="5229" y="44702"/>
                  </a:lnTo>
                  <a:lnTo>
                    <a:pt x="5181" y="44702"/>
                  </a:lnTo>
                  <a:lnTo>
                    <a:pt x="5181" y="44654"/>
                  </a:lnTo>
                  <a:lnTo>
                    <a:pt x="5133" y="44654"/>
                  </a:lnTo>
                  <a:lnTo>
                    <a:pt x="5133" y="44630"/>
                  </a:lnTo>
                  <a:lnTo>
                    <a:pt x="5109" y="44630"/>
                  </a:lnTo>
                  <a:lnTo>
                    <a:pt x="5109" y="44533"/>
                  </a:lnTo>
                  <a:lnTo>
                    <a:pt x="5061" y="44533"/>
                  </a:lnTo>
                  <a:lnTo>
                    <a:pt x="5061" y="44509"/>
                  </a:lnTo>
                  <a:lnTo>
                    <a:pt x="5012" y="44509"/>
                  </a:lnTo>
                  <a:lnTo>
                    <a:pt x="5012" y="44389"/>
                  </a:lnTo>
                  <a:lnTo>
                    <a:pt x="4988" y="44389"/>
                  </a:lnTo>
                  <a:lnTo>
                    <a:pt x="4988" y="44268"/>
                  </a:lnTo>
                  <a:lnTo>
                    <a:pt x="4940" y="44268"/>
                  </a:lnTo>
                  <a:lnTo>
                    <a:pt x="4940" y="43786"/>
                  </a:lnTo>
                  <a:lnTo>
                    <a:pt x="4988" y="43786"/>
                  </a:lnTo>
                  <a:lnTo>
                    <a:pt x="4988" y="43690"/>
                  </a:lnTo>
                  <a:lnTo>
                    <a:pt x="5012" y="43690"/>
                  </a:lnTo>
                  <a:lnTo>
                    <a:pt x="5012" y="43569"/>
                  </a:lnTo>
                  <a:lnTo>
                    <a:pt x="5061" y="43569"/>
                  </a:lnTo>
                  <a:lnTo>
                    <a:pt x="5061" y="43545"/>
                  </a:lnTo>
                  <a:lnTo>
                    <a:pt x="5109" y="43545"/>
                  </a:lnTo>
                  <a:lnTo>
                    <a:pt x="5109" y="43449"/>
                  </a:lnTo>
                  <a:lnTo>
                    <a:pt x="5133" y="43449"/>
                  </a:lnTo>
                  <a:lnTo>
                    <a:pt x="5133" y="43425"/>
                  </a:lnTo>
                  <a:lnTo>
                    <a:pt x="5181" y="43425"/>
                  </a:lnTo>
                  <a:lnTo>
                    <a:pt x="5181" y="43377"/>
                  </a:lnTo>
                  <a:lnTo>
                    <a:pt x="5229" y="43377"/>
                  </a:lnTo>
                  <a:lnTo>
                    <a:pt x="5229" y="43304"/>
                  </a:lnTo>
                  <a:lnTo>
                    <a:pt x="5253" y="43304"/>
                  </a:lnTo>
                  <a:lnTo>
                    <a:pt x="5253" y="43256"/>
                  </a:lnTo>
                  <a:lnTo>
                    <a:pt x="5301" y="43256"/>
                  </a:lnTo>
                  <a:lnTo>
                    <a:pt x="5301" y="43208"/>
                  </a:lnTo>
                  <a:lnTo>
                    <a:pt x="5350" y="43208"/>
                  </a:lnTo>
                  <a:lnTo>
                    <a:pt x="5350" y="43184"/>
                  </a:lnTo>
                  <a:lnTo>
                    <a:pt x="5301" y="43184"/>
                  </a:lnTo>
                  <a:lnTo>
                    <a:pt x="5301" y="43136"/>
                  </a:lnTo>
                  <a:lnTo>
                    <a:pt x="5253" y="43136"/>
                  </a:lnTo>
                  <a:lnTo>
                    <a:pt x="5253" y="43087"/>
                  </a:lnTo>
                  <a:lnTo>
                    <a:pt x="5229" y="43087"/>
                  </a:lnTo>
                  <a:lnTo>
                    <a:pt x="5229" y="43063"/>
                  </a:lnTo>
                  <a:lnTo>
                    <a:pt x="5133" y="43063"/>
                  </a:lnTo>
                  <a:lnTo>
                    <a:pt x="5133" y="43015"/>
                  </a:lnTo>
                  <a:lnTo>
                    <a:pt x="5109" y="43015"/>
                  </a:lnTo>
                  <a:lnTo>
                    <a:pt x="5109" y="42967"/>
                  </a:lnTo>
                  <a:lnTo>
                    <a:pt x="5061" y="42967"/>
                  </a:lnTo>
                  <a:lnTo>
                    <a:pt x="5061" y="42943"/>
                  </a:lnTo>
                  <a:lnTo>
                    <a:pt x="5012" y="42943"/>
                  </a:lnTo>
                  <a:lnTo>
                    <a:pt x="5012" y="42895"/>
                  </a:lnTo>
                  <a:lnTo>
                    <a:pt x="4940" y="42895"/>
                  </a:lnTo>
                  <a:lnTo>
                    <a:pt x="4940" y="42846"/>
                  </a:lnTo>
                  <a:lnTo>
                    <a:pt x="4892" y="42846"/>
                  </a:lnTo>
                  <a:lnTo>
                    <a:pt x="4892" y="42822"/>
                  </a:lnTo>
                  <a:lnTo>
                    <a:pt x="4868" y="42822"/>
                  </a:lnTo>
                  <a:lnTo>
                    <a:pt x="4868" y="42774"/>
                  </a:lnTo>
                  <a:lnTo>
                    <a:pt x="4820" y="42774"/>
                  </a:lnTo>
                  <a:lnTo>
                    <a:pt x="4820" y="42726"/>
                  </a:lnTo>
                  <a:lnTo>
                    <a:pt x="4747" y="42726"/>
                  </a:lnTo>
                  <a:lnTo>
                    <a:pt x="4747" y="42702"/>
                  </a:lnTo>
                  <a:lnTo>
                    <a:pt x="4699" y="42702"/>
                  </a:lnTo>
                  <a:lnTo>
                    <a:pt x="4699" y="42654"/>
                  </a:lnTo>
                  <a:lnTo>
                    <a:pt x="4651" y="42654"/>
                  </a:lnTo>
                  <a:lnTo>
                    <a:pt x="4651" y="42605"/>
                  </a:lnTo>
                  <a:lnTo>
                    <a:pt x="4627" y="42605"/>
                  </a:lnTo>
                  <a:lnTo>
                    <a:pt x="4627" y="42581"/>
                  </a:lnTo>
                  <a:lnTo>
                    <a:pt x="4530" y="42581"/>
                  </a:lnTo>
                  <a:lnTo>
                    <a:pt x="4530" y="42533"/>
                  </a:lnTo>
                  <a:lnTo>
                    <a:pt x="4506" y="42533"/>
                  </a:lnTo>
                  <a:lnTo>
                    <a:pt x="4506" y="42485"/>
                  </a:lnTo>
                  <a:lnTo>
                    <a:pt x="4458" y="42485"/>
                  </a:lnTo>
                  <a:lnTo>
                    <a:pt x="4458" y="42461"/>
                  </a:lnTo>
                  <a:lnTo>
                    <a:pt x="4386" y="42461"/>
                  </a:lnTo>
                  <a:lnTo>
                    <a:pt x="4386" y="42413"/>
                  </a:lnTo>
                  <a:lnTo>
                    <a:pt x="4338" y="42413"/>
                  </a:lnTo>
                  <a:lnTo>
                    <a:pt x="4338" y="42364"/>
                  </a:lnTo>
                  <a:lnTo>
                    <a:pt x="4289" y="42364"/>
                  </a:lnTo>
                  <a:lnTo>
                    <a:pt x="4289" y="42340"/>
                  </a:lnTo>
                  <a:lnTo>
                    <a:pt x="4265" y="42340"/>
                  </a:lnTo>
                  <a:lnTo>
                    <a:pt x="4265" y="42292"/>
                  </a:lnTo>
                  <a:lnTo>
                    <a:pt x="4169" y="42292"/>
                  </a:lnTo>
                  <a:lnTo>
                    <a:pt x="4169" y="42244"/>
                  </a:lnTo>
                  <a:lnTo>
                    <a:pt x="4145" y="42244"/>
                  </a:lnTo>
                  <a:lnTo>
                    <a:pt x="4145" y="42220"/>
                  </a:lnTo>
                  <a:lnTo>
                    <a:pt x="4097" y="42220"/>
                  </a:lnTo>
                  <a:lnTo>
                    <a:pt x="4097" y="42172"/>
                  </a:lnTo>
                  <a:lnTo>
                    <a:pt x="4048" y="42172"/>
                  </a:lnTo>
                  <a:lnTo>
                    <a:pt x="4048" y="42123"/>
                  </a:lnTo>
                  <a:lnTo>
                    <a:pt x="3976" y="42123"/>
                  </a:lnTo>
                  <a:lnTo>
                    <a:pt x="3976" y="42099"/>
                  </a:lnTo>
                  <a:lnTo>
                    <a:pt x="3928" y="42099"/>
                  </a:lnTo>
                  <a:lnTo>
                    <a:pt x="3928" y="42051"/>
                  </a:lnTo>
                  <a:lnTo>
                    <a:pt x="3904" y="42051"/>
                  </a:lnTo>
                  <a:lnTo>
                    <a:pt x="3904" y="42003"/>
                  </a:lnTo>
                  <a:lnTo>
                    <a:pt x="3856" y="42003"/>
                  </a:lnTo>
                  <a:lnTo>
                    <a:pt x="3856" y="41979"/>
                  </a:lnTo>
                  <a:lnTo>
                    <a:pt x="3783" y="41979"/>
                  </a:lnTo>
                  <a:lnTo>
                    <a:pt x="3783" y="41931"/>
                  </a:lnTo>
                  <a:lnTo>
                    <a:pt x="3735" y="41931"/>
                  </a:lnTo>
                  <a:lnTo>
                    <a:pt x="3735" y="41882"/>
                  </a:lnTo>
                  <a:lnTo>
                    <a:pt x="3687" y="41882"/>
                  </a:lnTo>
                  <a:lnTo>
                    <a:pt x="3687" y="41858"/>
                  </a:lnTo>
                  <a:lnTo>
                    <a:pt x="3663" y="41858"/>
                  </a:lnTo>
                  <a:lnTo>
                    <a:pt x="3663" y="41810"/>
                  </a:lnTo>
                  <a:lnTo>
                    <a:pt x="3566" y="41810"/>
                  </a:lnTo>
                  <a:lnTo>
                    <a:pt x="3566" y="41762"/>
                  </a:lnTo>
                  <a:lnTo>
                    <a:pt x="3542" y="41762"/>
                  </a:lnTo>
                  <a:lnTo>
                    <a:pt x="3542" y="41738"/>
                  </a:lnTo>
                  <a:lnTo>
                    <a:pt x="3494" y="41738"/>
                  </a:lnTo>
                  <a:lnTo>
                    <a:pt x="3494" y="41690"/>
                  </a:lnTo>
                  <a:lnTo>
                    <a:pt x="3422" y="41690"/>
                  </a:lnTo>
                  <a:lnTo>
                    <a:pt x="3422" y="41642"/>
                  </a:lnTo>
                  <a:lnTo>
                    <a:pt x="3374" y="41642"/>
                  </a:lnTo>
                  <a:lnTo>
                    <a:pt x="3374" y="41617"/>
                  </a:lnTo>
                  <a:lnTo>
                    <a:pt x="3325" y="41617"/>
                  </a:lnTo>
                  <a:lnTo>
                    <a:pt x="3325" y="41569"/>
                  </a:lnTo>
                  <a:lnTo>
                    <a:pt x="3301" y="41569"/>
                  </a:lnTo>
                  <a:lnTo>
                    <a:pt x="3301" y="41521"/>
                  </a:lnTo>
                  <a:lnTo>
                    <a:pt x="3205" y="41521"/>
                  </a:lnTo>
                  <a:lnTo>
                    <a:pt x="3205" y="41497"/>
                  </a:lnTo>
                  <a:lnTo>
                    <a:pt x="3181" y="41497"/>
                  </a:lnTo>
                  <a:lnTo>
                    <a:pt x="3181" y="41449"/>
                  </a:lnTo>
                  <a:lnTo>
                    <a:pt x="3133" y="41449"/>
                  </a:lnTo>
                  <a:lnTo>
                    <a:pt x="3133" y="41401"/>
                  </a:lnTo>
                  <a:lnTo>
                    <a:pt x="3085" y="41401"/>
                  </a:lnTo>
                  <a:lnTo>
                    <a:pt x="3085" y="41376"/>
                  </a:lnTo>
                  <a:lnTo>
                    <a:pt x="3012" y="41376"/>
                  </a:lnTo>
                  <a:lnTo>
                    <a:pt x="3012" y="41328"/>
                  </a:lnTo>
                  <a:lnTo>
                    <a:pt x="2964" y="41328"/>
                  </a:lnTo>
                  <a:lnTo>
                    <a:pt x="2964" y="41280"/>
                  </a:lnTo>
                  <a:lnTo>
                    <a:pt x="2940" y="41280"/>
                  </a:lnTo>
                  <a:lnTo>
                    <a:pt x="2940" y="41256"/>
                  </a:lnTo>
                  <a:lnTo>
                    <a:pt x="2892" y="41256"/>
                  </a:lnTo>
                  <a:lnTo>
                    <a:pt x="2892" y="41208"/>
                  </a:lnTo>
                  <a:lnTo>
                    <a:pt x="2819" y="41208"/>
                  </a:lnTo>
                  <a:lnTo>
                    <a:pt x="2819" y="41160"/>
                  </a:lnTo>
                  <a:lnTo>
                    <a:pt x="2771" y="41160"/>
                  </a:lnTo>
                  <a:lnTo>
                    <a:pt x="2771" y="41135"/>
                  </a:lnTo>
                  <a:lnTo>
                    <a:pt x="2723" y="41135"/>
                  </a:lnTo>
                  <a:lnTo>
                    <a:pt x="2723" y="41087"/>
                  </a:lnTo>
                  <a:lnTo>
                    <a:pt x="2699" y="41087"/>
                  </a:lnTo>
                  <a:lnTo>
                    <a:pt x="2699" y="41039"/>
                  </a:lnTo>
                  <a:lnTo>
                    <a:pt x="2603" y="41039"/>
                  </a:lnTo>
                  <a:lnTo>
                    <a:pt x="2603" y="41015"/>
                  </a:lnTo>
                  <a:lnTo>
                    <a:pt x="2578" y="41015"/>
                  </a:lnTo>
                  <a:lnTo>
                    <a:pt x="2578" y="40967"/>
                  </a:lnTo>
                  <a:lnTo>
                    <a:pt x="2530" y="40967"/>
                  </a:lnTo>
                  <a:lnTo>
                    <a:pt x="2530" y="40919"/>
                  </a:lnTo>
                  <a:lnTo>
                    <a:pt x="2458" y="40919"/>
                  </a:lnTo>
                  <a:lnTo>
                    <a:pt x="2458" y="40894"/>
                  </a:lnTo>
                  <a:lnTo>
                    <a:pt x="2410" y="40894"/>
                  </a:lnTo>
                  <a:lnTo>
                    <a:pt x="2410" y="40846"/>
                  </a:lnTo>
                  <a:lnTo>
                    <a:pt x="2362" y="40846"/>
                  </a:lnTo>
                  <a:lnTo>
                    <a:pt x="2362" y="40798"/>
                  </a:lnTo>
                  <a:lnTo>
                    <a:pt x="2337" y="40798"/>
                  </a:lnTo>
                  <a:lnTo>
                    <a:pt x="2337" y="40774"/>
                  </a:lnTo>
                  <a:lnTo>
                    <a:pt x="2241" y="40774"/>
                  </a:lnTo>
                  <a:lnTo>
                    <a:pt x="2241" y="40726"/>
                  </a:lnTo>
                  <a:lnTo>
                    <a:pt x="2217" y="40726"/>
                  </a:lnTo>
                  <a:lnTo>
                    <a:pt x="2217" y="40678"/>
                  </a:lnTo>
                  <a:lnTo>
                    <a:pt x="2169" y="40678"/>
                  </a:lnTo>
                  <a:lnTo>
                    <a:pt x="2169" y="40654"/>
                  </a:lnTo>
                  <a:lnTo>
                    <a:pt x="2121" y="40654"/>
                  </a:lnTo>
                  <a:lnTo>
                    <a:pt x="2121" y="40605"/>
                  </a:lnTo>
                  <a:lnTo>
                    <a:pt x="2048" y="40605"/>
                  </a:lnTo>
                  <a:lnTo>
                    <a:pt x="2048" y="40533"/>
                  </a:lnTo>
                  <a:lnTo>
                    <a:pt x="2000" y="40533"/>
                  </a:lnTo>
                  <a:lnTo>
                    <a:pt x="2000" y="40485"/>
                  </a:lnTo>
                  <a:lnTo>
                    <a:pt x="1976" y="40485"/>
                  </a:lnTo>
                  <a:lnTo>
                    <a:pt x="1976" y="40437"/>
                  </a:lnTo>
                  <a:lnTo>
                    <a:pt x="1928" y="40437"/>
                  </a:lnTo>
                  <a:lnTo>
                    <a:pt x="1928" y="40413"/>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4"/>
            <p:cNvSpPr/>
            <p:nvPr/>
          </p:nvSpPr>
          <p:spPr>
            <a:xfrm flipH="1">
              <a:off x="7212938" y="3632786"/>
              <a:ext cx="669062" cy="642334"/>
            </a:xfrm>
            <a:custGeom>
              <a:rect b="b" l="l" r="r" t="t"/>
              <a:pathLst>
                <a:path extrusionOk="0" h="44003" w="45834">
                  <a:moveTo>
                    <a:pt x="19905" y="0"/>
                  </a:moveTo>
                  <a:cubicBezTo>
                    <a:pt x="10169" y="5808"/>
                    <a:pt x="0" y="21471"/>
                    <a:pt x="0" y="21471"/>
                  </a:cubicBezTo>
                  <a:lnTo>
                    <a:pt x="29471" y="44003"/>
                  </a:lnTo>
                  <a:cubicBezTo>
                    <a:pt x="29471" y="44003"/>
                    <a:pt x="40653" y="29424"/>
                    <a:pt x="45834" y="20773"/>
                  </a:cubicBezTo>
                  <a:cubicBezTo>
                    <a:pt x="45255" y="19905"/>
                    <a:pt x="44653" y="19062"/>
                    <a:pt x="43978" y="18242"/>
                  </a:cubicBezTo>
                  <a:cubicBezTo>
                    <a:pt x="36653" y="9109"/>
                    <a:pt x="24025" y="2145"/>
                    <a:pt x="20700" y="410"/>
                  </a:cubicBezTo>
                  <a:cubicBezTo>
                    <a:pt x="20194" y="145"/>
                    <a:pt x="19905" y="0"/>
                    <a:pt x="199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4"/>
            <p:cNvSpPr/>
            <p:nvPr/>
          </p:nvSpPr>
          <p:spPr>
            <a:xfrm flipH="1">
              <a:off x="7213988" y="3594788"/>
              <a:ext cx="365857" cy="304299"/>
            </a:xfrm>
            <a:custGeom>
              <a:rect b="b" l="l" r="r" t="t"/>
              <a:pathLst>
                <a:path extrusionOk="0" h="20846" w="25063">
                  <a:moveTo>
                    <a:pt x="3519" y="1"/>
                  </a:moveTo>
                  <a:lnTo>
                    <a:pt x="1" y="3013"/>
                  </a:lnTo>
                  <a:cubicBezTo>
                    <a:pt x="3326" y="4748"/>
                    <a:pt x="15954" y="11712"/>
                    <a:pt x="23279" y="20845"/>
                  </a:cubicBezTo>
                  <a:cubicBezTo>
                    <a:pt x="23809" y="20074"/>
                    <a:pt x="24388" y="19183"/>
                    <a:pt x="25062" y="18195"/>
                  </a:cubicBezTo>
                  <a:cubicBezTo>
                    <a:pt x="21858" y="8387"/>
                    <a:pt x="3519" y="1"/>
                    <a:pt x="3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4"/>
            <p:cNvSpPr/>
            <p:nvPr/>
          </p:nvSpPr>
          <p:spPr>
            <a:xfrm flipH="1">
              <a:off x="7094391" y="3457133"/>
              <a:ext cx="380265" cy="335290"/>
            </a:xfrm>
            <a:custGeom>
              <a:rect b="b" l="l" r="r" t="t"/>
              <a:pathLst>
                <a:path extrusionOk="0" h="22969" w="26050">
                  <a:moveTo>
                    <a:pt x="6354" y="1"/>
                  </a:moveTo>
                  <a:cubicBezTo>
                    <a:pt x="6190" y="1"/>
                    <a:pt x="6025" y="68"/>
                    <a:pt x="5904" y="201"/>
                  </a:cubicBezTo>
                  <a:cubicBezTo>
                    <a:pt x="5615" y="539"/>
                    <a:pt x="5326" y="852"/>
                    <a:pt x="5012" y="1189"/>
                  </a:cubicBezTo>
                  <a:lnTo>
                    <a:pt x="241" y="6226"/>
                  </a:lnTo>
                  <a:cubicBezTo>
                    <a:pt x="0" y="6491"/>
                    <a:pt x="24" y="6876"/>
                    <a:pt x="289" y="7093"/>
                  </a:cubicBezTo>
                  <a:lnTo>
                    <a:pt x="3542" y="9672"/>
                  </a:lnTo>
                  <a:lnTo>
                    <a:pt x="15254" y="18973"/>
                  </a:lnTo>
                  <a:lnTo>
                    <a:pt x="20266" y="22877"/>
                  </a:lnTo>
                  <a:cubicBezTo>
                    <a:pt x="20346" y="22937"/>
                    <a:pt x="20443" y="22968"/>
                    <a:pt x="20540" y="22968"/>
                  </a:cubicBezTo>
                  <a:cubicBezTo>
                    <a:pt x="20675" y="22968"/>
                    <a:pt x="20808" y="22907"/>
                    <a:pt x="20893" y="22781"/>
                  </a:cubicBezTo>
                  <a:lnTo>
                    <a:pt x="25905" y="15817"/>
                  </a:lnTo>
                  <a:cubicBezTo>
                    <a:pt x="26050" y="15624"/>
                    <a:pt x="26002" y="15359"/>
                    <a:pt x="25809" y="15214"/>
                  </a:cubicBezTo>
                  <a:lnTo>
                    <a:pt x="21158" y="11575"/>
                  </a:lnTo>
                  <a:lnTo>
                    <a:pt x="9422" y="2274"/>
                  </a:lnTo>
                  <a:lnTo>
                    <a:pt x="6723" y="129"/>
                  </a:lnTo>
                  <a:cubicBezTo>
                    <a:pt x="6616" y="43"/>
                    <a:pt x="6485" y="1"/>
                    <a:pt x="63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4"/>
            <p:cNvSpPr/>
            <p:nvPr/>
          </p:nvSpPr>
          <p:spPr>
            <a:xfrm flipH="1">
              <a:off x="7158051" y="3481146"/>
              <a:ext cx="272638" cy="262054"/>
            </a:xfrm>
            <a:custGeom>
              <a:rect b="b" l="l" r="r" t="t"/>
              <a:pathLst>
                <a:path extrusionOk="0" h="17952" w="18677">
                  <a:moveTo>
                    <a:pt x="7374" y="1"/>
                  </a:moveTo>
                  <a:cubicBezTo>
                    <a:pt x="7091" y="1"/>
                    <a:pt x="6810" y="125"/>
                    <a:pt x="6627" y="364"/>
                  </a:cubicBezTo>
                  <a:lnTo>
                    <a:pt x="314" y="8292"/>
                  </a:lnTo>
                  <a:cubicBezTo>
                    <a:pt x="0" y="8701"/>
                    <a:pt x="73" y="9304"/>
                    <a:pt x="482" y="9617"/>
                  </a:cubicBezTo>
                  <a:lnTo>
                    <a:pt x="10724" y="17738"/>
                  </a:lnTo>
                  <a:cubicBezTo>
                    <a:pt x="10899" y="17882"/>
                    <a:pt x="11105" y="17952"/>
                    <a:pt x="11310" y="17952"/>
                  </a:cubicBezTo>
                  <a:cubicBezTo>
                    <a:pt x="11584" y="17952"/>
                    <a:pt x="11856" y="17828"/>
                    <a:pt x="12049" y="17594"/>
                  </a:cubicBezTo>
                  <a:lnTo>
                    <a:pt x="18339" y="9641"/>
                  </a:lnTo>
                  <a:cubicBezTo>
                    <a:pt x="18676" y="9256"/>
                    <a:pt x="18604" y="8653"/>
                    <a:pt x="18194" y="8316"/>
                  </a:cubicBezTo>
                  <a:lnTo>
                    <a:pt x="7953" y="195"/>
                  </a:lnTo>
                  <a:cubicBezTo>
                    <a:pt x="7782" y="64"/>
                    <a:pt x="7577" y="1"/>
                    <a:pt x="73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4"/>
            <p:cNvSpPr/>
            <p:nvPr/>
          </p:nvSpPr>
          <p:spPr>
            <a:xfrm flipH="1">
              <a:off x="6851312" y="2969354"/>
              <a:ext cx="7051" cy="8102"/>
            </a:xfrm>
            <a:custGeom>
              <a:rect b="b" l="l" r="r" t="t"/>
              <a:pathLst>
                <a:path extrusionOk="0" h="555" w="483">
                  <a:moveTo>
                    <a:pt x="0" y="554"/>
                  </a:moveTo>
                  <a:lnTo>
                    <a:pt x="0" y="554"/>
                  </a:lnTo>
                  <a:lnTo>
                    <a:pt x="482" y="0"/>
                  </a:lnTo>
                  <a:lnTo>
                    <a:pt x="482" y="0"/>
                  </a:lnTo>
                  <a:lnTo>
                    <a:pt x="0" y="554"/>
                  </a:lnTo>
                  <a:close/>
                </a:path>
              </a:pathLst>
            </a:custGeom>
            <a:solidFill>
              <a:srgbClr val="FFB0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4"/>
            <p:cNvSpPr/>
            <p:nvPr/>
          </p:nvSpPr>
          <p:spPr>
            <a:xfrm flipH="1">
              <a:off x="6695498" y="2899006"/>
              <a:ext cx="169198" cy="150186"/>
            </a:xfrm>
            <a:custGeom>
              <a:rect b="b" l="l" r="r" t="t"/>
              <a:pathLst>
                <a:path extrusionOk="0" h="9519" w="10724">
                  <a:moveTo>
                    <a:pt x="9760" y="0"/>
                  </a:moveTo>
                  <a:lnTo>
                    <a:pt x="7615" y="5013"/>
                  </a:lnTo>
                  <a:cubicBezTo>
                    <a:pt x="7326" y="5711"/>
                    <a:pt x="6651" y="6097"/>
                    <a:pt x="5952" y="6097"/>
                  </a:cubicBezTo>
                  <a:cubicBezTo>
                    <a:pt x="5543" y="6097"/>
                    <a:pt x="5157" y="5976"/>
                    <a:pt x="4820" y="5711"/>
                  </a:cubicBezTo>
                  <a:lnTo>
                    <a:pt x="4796" y="5687"/>
                  </a:lnTo>
                  <a:cubicBezTo>
                    <a:pt x="3952" y="5037"/>
                    <a:pt x="2868" y="4531"/>
                    <a:pt x="1591" y="4145"/>
                  </a:cubicBezTo>
                  <a:cubicBezTo>
                    <a:pt x="1374" y="4073"/>
                    <a:pt x="1109" y="4000"/>
                    <a:pt x="868" y="3928"/>
                  </a:cubicBezTo>
                  <a:lnTo>
                    <a:pt x="482" y="4434"/>
                  </a:lnTo>
                  <a:lnTo>
                    <a:pt x="0" y="4988"/>
                  </a:lnTo>
                  <a:cubicBezTo>
                    <a:pt x="988" y="5205"/>
                    <a:pt x="1928" y="5470"/>
                    <a:pt x="2747" y="5808"/>
                  </a:cubicBezTo>
                  <a:lnTo>
                    <a:pt x="2771" y="5808"/>
                  </a:lnTo>
                  <a:cubicBezTo>
                    <a:pt x="3567" y="6145"/>
                    <a:pt x="4241" y="6507"/>
                    <a:pt x="4820" y="6964"/>
                  </a:cubicBezTo>
                  <a:cubicBezTo>
                    <a:pt x="5494" y="7495"/>
                    <a:pt x="6434" y="8410"/>
                    <a:pt x="7446" y="9519"/>
                  </a:cubicBezTo>
                  <a:lnTo>
                    <a:pt x="7736" y="8844"/>
                  </a:lnTo>
                  <a:lnTo>
                    <a:pt x="7808" y="8651"/>
                  </a:lnTo>
                  <a:lnTo>
                    <a:pt x="10700" y="1350"/>
                  </a:lnTo>
                  <a:cubicBezTo>
                    <a:pt x="10724" y="1301"/>
                    <a:pt x="10724" y="1277"/>
                    <a:pt x="10724" y="1229"/>
                  </a:cubicBezTo>
                  <a:cubicBezTo>
                    <a:pt x="10724" y="699"/>
                    <a:pt x="10386" y="193"/>
                    <a:pt x="9832" y="24"/>
                  </a:cubicBezTo>
                  <a:lnTo>
                    <a:pt x="97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4"/>
            <p:cNvSpPr/>
            <p:nvPr/>
          </p:nvSpPr>
          <p:spPr>
            <a:xfrm flipH="1">
              <a:off x="6749655" y="2977441"/>
              <a:ext cx="108708" cy="66141"/>
            </a:xfrm>
            <a:custGeom>
              <a:rect b="b" l="l" r="r" t="t"/>
              <a:pathLst>
                <a:path extrusionOk="0" h="4531" w="7447">
                  <a:moveTo>
                    <a:pt x="7446" y="4531"/>
                  </a:moveTo>
                  <a:cubicBezTo>
                    <a:pt x="6434" y="3422"/>
                    <a:pt x="5494" y="2507"/>
                    <a:pt x="4820" y="1976"/>
                  </a:cubicBezTo>
                  <a:lnTo>
                    <a:pt x="4820" y="1976"/>
                  </a:lnTo>
                  <a:lnTo>
                    <a:pt x="4820" y="1976"/>
                  </a:lnTo>
                  <a:cubicBezTo>
                    <a:pt x="5494" y="2507"/>
                    <a:pt x="6434" y="3422"/>
                    <a:pt x="7446" y="4531"/>
                  </a:cubicBezTo>
                  <a:lnTo>
                    <a:pt x="7446" y="4531"/>
                  </a:lnTo>
                  <a:lnTo>
                    <a:pt x="7446" y="4531"/>
                  </a:lnTo>
                  <a:close/>
                  <a:moveTo>
                    <a:pt x="2771" y="820"/>
                  </a:moveTo>
                  <a:cubicBezTo>
                    <a:pt x="2771" y="820"/>
                    <a:pt x="2771" y="820"/>
                    <a:pt x="2771" y="820"/>
                  </a:cubicBezTo>
                  <a:cubicBezTo>
                    <a:pt x="2771" y="820"/>
                    <a:pt x="2771" y="820"/>
                    <a:pt x="2771" y="820"/>
                  </a:cubicBezTo>
                  <a:close/>
                  <a:moveTo>
                    <a:pt x="2771" y="820"/>
                  </a:moveTo>
                  <a:cubicBezTo>
                    <a:pt x="2771" y="820"/>
                    <a:pt x="2747" y="820"/>
                    <a:pt x="2747" y="820"/>
                  </a:cubicBezTo>
                  <a:cubicBezTo>
                    <a:pt x="2747" y="820"/>
                    <a:pt x="2771" y="820"/>
                    <a:pt x="2771" y="820"/>
                  </a:cubicBezTo>
                  <a:close/>
                  <a:moveTo>
                    <a:pt x="2747" y="820"/>
                  </a:moveTo>
                  <a:cubicBezTo>
                    <a:pt x="1928" y="482"/>
                    <a:pt x="988" y="217"/>
                    <a:pt x="0" y="0"/>
                  </a:cubicBezTo>
                  <a:lnTo>
                    <a:pt x="0" y="0"/>
                  </a:lnTo>
                  <a:lnTo>
                    <a:pt x="0" y="0"/>
                  </a:lnTo>
                  <a:cubicBezTo>
                    <a:pt x="988" y="217"/>
                    <a:pt x="1928" y="482"/>
                    <a:pt x="2747" y="820"/>
                  </a:cubicBezTo>
                  <a:close/>
                </a:path>
              </a:pathLst>
            </a:custGeom>
            <a:solidFill>
              <a:srgbClr val="FFB0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4"/>
            <p:cNvSpPr/>
            <p:nvPr/>
          </p:nvSpPr>
          <p:spPr>
            <a:xfrm flipH="1">
              <a:off x="6778840" y="2891210"/>
              <a:ext cx="197016" cy="95336"/>
            </a:xfrm>
            <a:custGeom>
              <a:rect b="b" l="l" r="r" t="t"/>
              <a:pathLst>
                <a:path extrusionOk="0" h="5423" w="11326">
                  <a:moveTo>
                    <a:pt x="10627" y="0"/>
                  </a:moveTo>
                  <a:lnTo>
                    <a:pt x="7808" y="2458"/>
                  </a:lnTo>
                  <a:cubicBezTo>
                    <a:pt x="6868" y="3278"/>
                    <a:pt x="5663" y="3736"/>
                    <a:pt x="4434" y="3736"/>
                  </a:cubicBezTo>
                  <a:cubicBezTo>
                    <a:pt x="4265" y="3736"/>
                    <a:pt x="4097" y="3736"/>
                    <a:pt x="3928" y="3711"/>
                  </a:cubicBezTo>
                  <a:cubicBezTo>
                    <a:pt x="3205" y="3639"/>
                    <a:pt x="2482" y="3591"/>
                    <a:pt x="1735" y="3567"/>
                  </a:cubicBezTo>
                  <a:cubicBezTo>
                    <a:pt x="1518" y="3543"/>
                    <a:pt x="1325" y="3543"/>
                    <a:pt x="1133" y="3543"/>
                  </a:cubicBezTo>
                  <a:lnTo>
                    <a:pt x="675" y="4049"/>
                  </a:lnTo>
                  <a:lnTo>
                    <a:pt x="0" y="4796"/>
                  </a:lnTo>
                  <a:cubicBezTo>
                    <a:pt x="2434" y="4820"/>
                    <a:pt x="4844" y="4989"/>
                    <a:pt x="6964" y="5422"/>
                  </a:cubicBezTo>
                  <a:lnTo>
                    <a:pt x="7832" y="4362"/>
                  </a:lnTo>
                  <a:lnTo>
                    <a:pt x="11181" y="241"/>
                  </a:lnTo>
                  <a:cubicBezTo>
                    <a:pt x="11205" y="193"/>
                    <a:pt x="11254" y="145"/>
                    <a:pt x="11278" y="97"/>
                  </a:cubicBezTo>
                  <a:lnTo>
                    <a:pt x="11326" y="73"/>
                  </a:lnTo>
                  <a:lnTo>
                    <a:pt x="1062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4"/>
            <p:cNvSpPr/>
            <p:nvPr/>
          </p:nvSpPr>
          <p:spPr>
            <a:xfrm flipH="1">
              <a:off x="6845692" y="2961967"/>
              <a:ext cx="12671" cy="15488"/>
            </a:xfrm>
            <a:custGeom>
              <a:rect b="b" l="l" r="r" t="t"/>
              <a:pathLst>
                <a:path extrusionOk="0" h="1061" w="868">
                  <a:moveTo>
                    <a:pt x="868" y="0"/>
                  </a:moveTo>
                  <a:lnTo>
                    <a:pt x="0" y="1060"/>
                  </a:lnTo>
                  <a:lnTo>
                    <a:pt x="482" y="506"/>
                  </a:lnTo>
                  <a:lnTo>
                    <a:pt x="868" y="0"/>
                  </a:lnTo>
                  <a:close/>
                </a:path>
              </a:pathLst>
            </a:custGeom>
            <a:solidFill>
              <a:srgbClr val="FFA7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4"/>
            <p:cNvSpPr/>
            <p:nvPr/>
          </p:nvSpPr>
          <p:spPr>
            <a:xfrm flipH="1">
              <a:off x="6899694" y="2906980"/>
              <a:ext cx="169190" cy="70222"/>
            </a:xfrm>
            <a:custGeom>
              <a:rect b="b" l="l" r="r" t="t"/>
              <a:pathLst>
                <a:path extrusionOk="0" h="4121" w="9929">
                  <a:moveTo>
                    <a:pt x="9904" y="0"/>
                  </a:moveTo>
                  <a:lnTo>
                    <a:pt x="8675" y="844"/>
                  </a:lnTo>
                  <a:cubicBezTo>
                    <a:pt x="7061" y="1928"/>
                    <a:pt x="5181" y="2555"/>
                    <a:pt x="3229" y="2651"/>
                  </a:cubicBezTo>
                  <a:cubicBezTo>
                    <a:pt x="2820" y="2651"/>
                    <a:pt x="2410" y="2675"/>
                    <a:pt x="2024" y="2699"/>
                  </a:cubicBezTo>
                  <a:cubicBezTo>
                    <a:pt x="1711" y="2723"/>
                    <a:pt x="1422" y="2747"/>
                    <a:pt x="1109" y="2771"/>
                  </a:cubicBezTo>
                  <a:lnTo>
                    <a:pt x="0" y="4121"/>
                  </a:lnTo>
                  <a:cubicBezTo>
                    <a:pt x="1277" y="4000"/>
                    <a:pt x="2651" y="3928"/>
                    <a:pt x="4097" y="3880"/>
                  </a:cubicBezTo>
                  <a:cubicBezTo>
                    <a:pt x="4771" y="3856"/>
                    <a:pt x="5446" y="3856"/>
                    <a:pt x="6145" y="3856"/>
                  </a:cubicBezTo>
                  <a:lnTo>
                    <a:pt x="6627" y="3856"/>
                  </a:lnTo>
                  <a:lnTo>
                    <a:pt x="7760" y="2603"/>
                  </a:lnTo>
                  <a:lnTo>
                    <a:pt x="9928" y="145"/>
                  </a:lnTo>
                  <a:cubicBezTo>
                    <a:pt x="9928" y="97"/>
                    <a:pt x="9928" y="48"/>
                    <a:pt x="99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4"/>
            <p:cNvSpPr/>
            <p:nvPr/>
          </p:nvSpPr>
          <p:spPr>
            <a:xfrm flipH="1">
              <a:off x="6943481" y="2949997"/>
              <a:ext cx="16539" cy="18305"/>
            </a:xfrm>
            <a:custGeom>
              <a:rect b="b" l="l" r="r" t="t"/>
              <a:pathLst>
                <a:path extrusionOk="0" h="1254" w="1133">
                  <a:moveTo>
                    <a:pt x="1133" y="1"/>
                  </a:moveTo>
                  <a:lnTo>
                    <a:pt x="675" y="507"/>
                  </a:lnTo>
                  <a:lnTo>
                    <a:pt x="0" y="1254"/>
                  </a:lnTo>
                  <a:lnTo>
                    <a:pt x="0" y="1254"/>
                  </a:lnTo>
                  <a:lnTo>
                    <a:pt x="1133" y="1"/>
                  </a:lnTo>
                  <a:close/>
                </a:path>
              </a:pathLst>
            </a:custGeom>
            <a:solidFill>
              <a:srgbClr val="FFA7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4"/>
            <p:cNvSpPr/>
            <p:nvPr/>
          </p:nvSpPr>
          <p:spPr>
            <a:xfrm flipH="1">
              <a:off x="7008875" y="2918078"/>
              <a:ext cx="149024" cy="70216"/>
            </a:xfrm>
            <a:custGeom>
              <a:rect b="b" l="l" r="r" t="t"/>
              <a:pathLst>
                <a:path extrusionOk="0" h="4315" w="9158">
                  <a:moveTo>
                    <a:pt x="8965" y="1"/>
                  </a:moveTo>
                  <a:cubicBezTo>
                    <a:pt x="8941" y="97"/>
                    <a:pt x="8893" y="194"/>
                    <a:pt x="8845" y="266"/>
                  </a:cubicBezTo>
                  <a:cubicBezTo>
                    <a:pt x="8218" y="1447"/>
                    <a:pt x="7013" y="2194"/>
                    <a:pt x="5688" y="2314"/>
                  </a:cubicBezTo>
                  <a:cubicBezTo>
                    <a:pt x="3664" y="2507"/>
                    <a:pt x="2001" y="2724"/>
                    <a:pt x="1013" y="2868"/>
                  </a:cubicBezTo>
                  <a:lnTo>
                    <a:pt x="1" y="4314"/>
                  </a:lnTo>
                  <a:lnTo>
                    <a:pt x="25" y="4314"/>
                  </a:lnTo>
                  <a:cubicBezTo>
                    <a:pt x="193" y="4266"/>
                    <a:pt x="2603" y="3881"/>
                    <a:pt x="5929" y="3567"/>
                  </a:cubicBezTo>
                  <a:cubicBezTo>
                    <a:pt x="6194" y="3543"/>
                    <a:pt x="6483" y="3519"/>
                    <a:pt x="6772" y="3495"/>
                  </a:cubicBezTo>
                  <a:lnTo>
                    <a:pt x="7881" y="2145"/>
                  </a:lnTo>
                  <a:lnTo>
                    <a:pt x="9158" y="603"/>
                  </a:lnTo>
                  <a:cubicBezTo>
                    <a:pt x="9134" y="386"/>
                    <a:pt x="9086" y="194"/>
                    <a:pt x="89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4"/>
            <p:cNvSpPr/>
            <p:nvPr/>
          </p:nvSpPr>
          <p:spPr>
            <a:xfrm flipH="1">
              <a:off x="6612625" y="3240589"/>
              <a:ext cx="457735" cy="373198"/>
            </a:xfrm>
            <a:custGeom>
              <a:rect b="b" l="l" r="r" t="t"/>
              <a:pathLst>
                <a:path extrusionOk="0" h="24460" w="28966">
                  <a:moveTo>
                    <a:pt x="28966" y="0"/>
                  </a:moveTo>
                  <a:cubicBezTo>
                    <a:pt x="28146" y="266"/>
                    <a:pt x="27327" y="362"/>
                    <a:pt x="26508" y="362"/>
                  </a:cubicBezTo>
                  <a:lnTo>
                    <a:pt x="25953" y="362"/>
                  </a:lnTo>
                  <a:cubicBezTo>
                    <a:pt x="25761" y="338"/>
                    <a:pt x="25592" y="338"/>
                    <a:pt x="25399" y="314"/>
                  </a:cubicBezTo>
                  <a:cubicBezTo>
                    <a:pt x="22170" y="12314"/>
                    <a:pt x="458" y="24219"/>
                    <a:pt x="0" y="24460"/>
                  </a:cubicBezTo>
                  <a:cubicBezTo>
                    <a:pt x="506" y="24243"/>
                    <a:pt x="27472" y="12170"/>
                    <a:pt x="289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4"/>
            <p:cNvSpPr/>
            <p:nvPr/>
          </p:nvSpPr>
          <p:spPr>
            <a:xfrm flipH="1">
              <a:off x="7250919" y="3716854"/>
              <a:ext cx="11985" cy="14787"/>
            </a:xfrm>
            <a:custGeom>
              <a:rect b="b" l="l" r="r" t="t"/>
              <a:pathLst>
                <a:path extrusionOk="0" h="1013" w="821">
                  <a:moveTo>
                    <a:pt x="820" y="1"/>
                  </a:moveTo>
                  <a:lnTo>
                    <a:pt x="1" y="1013"/>
                  </a:lnTo>
                  <a:lnTo>
                    <a:pt x="218" y="748"/>
                  </a:lnTo>
                  <a:lnTo>
                    <a:pt x="820" y="1"/>
                  </a:lnTo>
                  <a:close/>
                </a:path>
              </a:pathLst>
            </a:custGeom>
            <a:solidFill>
              <a:srgbClr val="2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4"/>
            <p:cNvSpPr/>
            <p:nvPr/>
          </p:nvSpPr>
          <p:spPr>
            <a:xfrm flipH="1">
              <a:off x="7250920" y="3613795"/>
              <a:ext cx="166397" cy="118546"/>
            </a:xfrm>
            <a:custGeom>
              <a:rect b="b" l="l" r="r" t="t"/>
              <a:pathLst>
                <a:path extrusionOk="0" h="8121" w="11399">
                  <a:moveTo>
                    <a:pt x="10531" y="8121"/>
                  </a:moveTo>
                  <a:cubicBezTo>
                    <a:pt x="10555" y="8097"/>
                    <a:pt x="10579" y="8097"/>
                    <a:pt x="10579" y="8073"/>
                  </a:cubicBezTo>
                  <a:lnTo>
                    <a:pt x="11398" y="7061"/>
                  </a:lnTo>
                  <a:lnTo>
                    <a:pt x="11398" y="7061"/>
                  </a:lnTo>
                  <a:lnTo>
                    <a:pt x="10579" y="8073"/>
                  </a:lnTo>
                  <a:cubicBezTo>
                    <a:pt x="10579" y="8097"/>
                    <a:pt x="10555" y="8097"/>
                    <a:pt x="10531" y="8121"/>
                  </a:cubicBezTo>
                  <a:moveTo>
                    <a:pt x="0" y="0"/>
                  </a:moveTo>
                  <a:lnTo>
                    <a:pt x="0" y="0"/>
                  </a:lnTo>
                  <a:lnTo>
                    <a:pt x="0" y="0"/>
                  </a:lnTo>
                </a:path>
              </a:pathLst>
            </a:custGeom>
            <a:solidFill>
              <a:srgbClr val="1F6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4"/>
            <p:cNvSpPr/>
            <p:nvPr/>
          </p:nvSpPr>
          <p:spPr>
            <a:xfrm flipH="1">
              <a:off x="7417302" y="3611678"/>
              <a:ext cx="1431" cy="2131"/>
            </a:xfrm>
            <a:custGeom>
              <a:rect b="b" l="l" r="r" t="t"/>
              <a:pathLst>
                <a:path extrusionOk="0" h="146" w="98">
                  <a:moveTo>
                    <a:pt x="97" y="145"/>
                  </a:moveTo>
                  <a:cubicBezTo>
                    <a:pt x="49" y="97"/>
                    <a:pt x="25" y="49"/>
                    <a:pt x="1" y="0"/>
                  </a:cubicBezTo>
                  <a:cubicBezTo>
                    <a:pt x="25" y="49"/>
                    <a:pt x="49" y="97"/>
                    <a:pt x="97" y="145"/>
                  </a:cubicBezTo>
                  <a:lnTo>
                    <a:pt x="97" y="145"/>
                  </a:lnTo>
                  <a:lnTo>
                    <a:pt x="97" y="145"/>
                  </a:lnTo>
                  <a:close/>
                </a:path>
              </a:pathLst>
            </a:custGeom>
            <a:solidFill>
              <a:srgbClr val="2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4"/>
            <p:cNvSpPr/>
            <p:nvPr/>
          </p:nvSpPr>
          <p:spPr>
            <a:xfrm flipH="1">
              <a:off x="7417302" y="3610977"/>
              <a:ext cx="1431" cy="2832"/>
            </a:xfrm>
            <a:custGeom>
              <a:rect b="b" l="l" r="r" t="t"/>
              <a:pathLst>
                <a:path extrusionOk="0" h="194" w="98">
                  <a:moveTo>
                    <a:pt x="1" y="0"/>
                  </a:moveTo>
                  <a:cubicBezTo>
                    <a:pt x="1" y="16"/>
                    <a:pt x="1" y="32"/>
                    <a:pt x="1" y="48"/>
                  </a:cubicBezTo>
                  <a:cubicBezTo>
                    <a:pt x="9" y="66"/>
                    <a:pt x="18" y="83"/>
                    <a:pt x="27" y="100"/>
                  </a:cubicBezTo>
                  <a:lnTo>
                    <a:pt x="27" y="100"/>
                  </a:lnTo>
                  <a:cubicBezTo>
                    <a:pt x="26" y="91"/>
                    <a:pt x="25" y="82"/>
                    <a:pt x="25" y="73"/>
                  </a:cubicBezTo>
                  <a:cubicBezTo>
                    <a:pt x="1" y="48"/>
                    <a:pt x="1" y="24"/>
                    <a:pt x="1" y="0"/>
                  </a:cubicBezTo>
                  <a:close/>
                  <a:moveTo>
                    <a:pt x="27" y="100"/>
                  </a:moveTo>
                  <a:cubicBezTo>
                    <a:pt x="35" y="138"/>
                    <a:pt x="58" y="174"/>
                    <a:pt x="97" y="193"/>
                  </a:cubicBezTo>
                  <a:cubicBezTo>
                    <a:pt x="66" y="162"/>
                    <a:pt x="45" y="131"/>
                    <a:pt x="27" y="100"/>
                  </a:cubicBezTo>
                  <a:close/>
                </a:path>
              </a:pathLst>
            </a:custGeom>
            <a:solidFill>
              <a:srgbClr val="B0D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4"/>
            <p:cNvSpPr/>
            <p:nvPr/>
          </p:nvSpPr>
          <p:spPr>
            <a:xfrm flipH="1">
              <a:off x="7417302" y="3613795"/>
              <a:ext cx="15" cy="15"/>
            </a:xfrm>
            <a:custGeom>
              <a:rect b="b" l="l" r="r" t="t"/>
              <a:pathLst>
                <a:path extrusionOk="0" h="1" w="1">
                  <a:moveTo>
                    <a:pt x="0" y="0"/>
                  </a:moveTo>
                  <a:lnTo>
                    <a:pt x="0" y="0"/>
                  </a:lnTo>
                  <a:lnTo>
                    <a:pt x="0" y="0"/>
                  </a:lnTo>
                  <a:lnTo>
                    <a:pt x="0" y="0"/>
                  </a:lnTo>
                  <a:close/>
                </a:path>
              </a:pathLst>
            </a:custGeom>
            <a:solidFill>
              <a:srgbClr val="1F6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4"/>
            <p:cNvSpPr/>
            <p:nvPr/>
          </p:nvSpPr>
          <p:spPr>
            <a:xfrm flipH="1">
              <a:off x="7417302" y="3612028"/>
              <a:ext cx="1080" cy="1781"/>
            </a:xfrm>
            <a:custGeom>
              <a:rect b="b" l="l" r="r" t="t"/>
              <a:pathLst>
                <a:path extrusionOk="0" h="122" w="74">
                  <a:moveTo>
                    <a:pt x="1" y="1"/>
                  </a:moveTo>
                  <a:cubicBezTo>
                    <a:pt x="1" y="49"/>
                    <a:pt x="25" y="97"/>
                    <a:pt x="73" y="121"/>
                  </a:cubicBezTo>
                  <a:cubicBezTo>
                    <a:pt x="73" y="121"/>
                    <a:pt x="49" y="73"/>
                    <a:pt x="1" y="1"/>
                  </a:cubicBezTo>
                  <a:close/>
                </a:path>
              </a:pathLst>
            </a:custGeom>
            <a:solidFill>
              <a:srgbClr val="86C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4"/>
            <p:cNvSpPr/>
            <p:nvPr/>
          </p:nvSpPr>
          <p:spPr>
            <a:xfrm flipH="1">
              <a:off x="7418718" y="3610627"/>
              <a:ext cx="15" cy="15"/>
            </a:xfrm>
            <a:custGeom>
              <a:rect b="b" l="l" r="r" t="t"/>
              <a:pathLst>
                <a:path extrusionOk="0" h="1" w="1">
                  <a:moveTo>
                    <a:pt x="1" y="0"/>
                  </a:moveTo>
                  <a:lnTo>
                    <a:pt x="1" y="0"/>
                  </a:lnTo>
                  <a:lnTo>
                    <a:pt x="1" y="0"/>
                  </a:lnTo>
                  <a:close/>
                </a:path>
              </a:pathLst>
            </a:custGeom>
            <a:solidFill>
              <a:srgbClr val="B0D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4"/>
            <p:cNvSpPr/>
            <p:nvPr/>
          </p:nvSpPr>
          <p:spPr>
            <a:xfrm flipH="1">
              <a:off x="7418718" y="3609912"/>
              <a:ext cx="15" cy="15"/>
            </a:xfrm>
            <a:custGeom>
              <a:rect b="b" l="l" r="r" t="t"/>
              <a:pathLst>
                <a:path extrusionOk="0" h="1" w="1">
                  <a:moveTo>
                    <a:pt x="1" y="1"/>
                  </a:moveTo>
                  <a:cubicBezTo>
                    <a:pt x="1" y="1"/>
                    <a:pt x="1" y="1"/>
                    <a:pt x="1" y="1"/>
                  </a:cubicBezTo>
                  <a:cubicBezTo>
                    <a:pt x="1" y="1"/>
                    <a:pt x="1" y="1"/>
                    <a:pt x="1" y="1"/>
                  </a:cubicBezTo>
                  <a:close/>
                </a:path>
              </a:pathLst>
            </a:custGeom>
            <a:solidFill>
              <a:srgbClr val="B0D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4"/>
            <p:cNvSpPr/>
            <p:nvPr/>
          </p:nvSpPr>
          <p:spPr>
            <a:xfrm flipH="1">
              <a:off x="7418017" y="3608510"/>
              <a:ext cx="715" cy="1416"/>
            </a:xfrm>
            <a:custGeom>
              <a:rect b="b" l="l" r="r" t="t"/>
              <a:pathLst>
                <a:path extrusionOk="0" h="97" w="49">
                  <a:moveTo>
                    <a:pt x="1" y="97"/>
                  </a:moveTo>
                  <a:cubicBezTo>
                    <a:pt x="25" y="73"/>
                    <a:pt x="25" y="25"/>
                    <a:pt x="49" y="1"/>
                  </a:cubicBezTo>
                  <a:cubicBezTo>
                    <a:pt x="25" y="25"/>
                    <a:pt x="25" y="73"/>
                    <a:pt x="1" y="97"/>
                  </a:cubicBezTo>
                  <a:close/>
                </a:path>
              </a:pathLst>
            </a:custGeom>
            <a:solidFill>
              <a:srgbClr val="B0D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4"/>
            <p:cNvSpPr/>
            <p:nvPr/>
          </p:nvSpPr>
          <p:spPr>
            <a:xfrm flipH="1">
              <a:off x="7249168" y="3534646"/>
              <a:ext cx="17955" cy="14072"/>
            </a:xfrm>
            <a:custGeom>
              <a:rect b="b" l="l" r="r" t="t"/>
              <a:pathLst>
                <a:path extrusionOk="0" h="964" w="1230">
                  <a:moveTo>
                    <a:pt x="1" y="0"/>
                  </a:moveTo>
                  <a:lnTo>
                    <a:pt x="1230" y="964"/>
                  </a:lnTo>
                  <a:lnTo>
                    <a:pt x="555" y="434"/>
                  </a:lnTo>
                  <a:lnTo>
                    <a:pt x="1" y="0"/>
                  </a:lnTo>
                  <a:close/>
                </a:path>
              </a:pathLst>
            </a:custGeom>
            <a:solidFill>
              <a:srgbClr val="656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4"/>
            <p:cNvSpPr/>
            <p:nvPr/>
          </p:nvSpPr>
          <p:spPr>
            <a:xfrm flipH="1">
              <a:off x="7259021" y="3492080"/>
              <a:ext cx="61923" cy="48902"/>
            </a:xfrm>
            <a:custGeom>
              <a:rect b="b" l="l" r="r" t="t"/>
              <a:pathLst>
                <a:path extrusionOk="0" h="3350" w="4242">
                  <a:moveTo>
                    <a:pt x="1" y="0"/>
                  </a:moveTo>
                  <a:lnTo>
                    <a:pt x="3688" y="2916"/>
                  </a:lnTo>
                  <a:lnTo>
                    <a:pt x="4242" y="3350"/>
                  </a:lnTo>
                  <a:lnTo>
                    <a:pt x="4242" y="3350"/>
                  </a:lnTo>
                  <a:lnTo>
                    <a:pt x="555" y="434"/>
                  </a:lnTo>
                  <a:lnTo>
                    <a:pt x="1" y="0"/>
                  </a:lnTo>
                  <a:close/>
                </a:path>
              </a:pathLst>
            </a:custGeom>
            <a:solidFill>
              <a:srgbClr val="EEE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4"/>
            <p:cNvSpPr/>
            <p:nvPr/>
          </p:nvSpPr>
          <p:spPr>
            <a:xfrm flipH="1">
              <a:off x="7417302" y="3613795"/>
              <a:ext cx="15" cy="15"/>
            </a:xfrm>
            <a:custGeom>
              <a:rect b="b" l="l" r="r" t="t"/>
              <a:pathLst>
                <a:path extrusionOk="0" h="1" w="1">
                  <a:moveTo>
                    <a:pt x="0" y="0"/>
                  </a:moveTo>
                  <a:lnTo>
                    <a:pt x="0" y="0"/>
                  </a:lnTo>
                  <a:lnTo>
                    <a:pt x="0" y="0"/>
                  </a:lnTo>
                  <a:lnTo>
                    <a:pt x="0" y="0"/>
                  </a:lnTo>
                  <a:lnTo>
                    <a:pt x="0" y="0"/>
                  </a:lnTo>
                  <a:lnTo>
                    <a:pt x="0" y="0"/>
                  </a:lnTo>
                  <a:close/>
                </a:path>
              </a:pathLst>
            </a:custGeom>
            <a:solidFill>
              <a:srgbClr val="578C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3"/>
          <p:cNvSpPr/>
          <p:nvPr/>
        </p:nvSpPr>
        <p:spPr>
          <a:xfrm>
            <a:off x="4069175" y="3205475"/>
            <a:ext cx="4502400" cy="376500"/>
          </a:xfrm>
          <a:prstGeom prst="roundRect">
            <a:avLst>
              <a:gd fmla="val 20491"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3"/>
          <p:cNvSpPr/>
          <p:nvPr/>
        </p:nvSpPr>
        <p:spPr>
          <a:xfrm>
            <a:off x="1104900" y="893000"/>
            <a:ext cx="2286000" cy="1383600"/>
          </a:xfrm>
          <a:prstGeom prst="roundRect">
            <a:avLst>
              <a:gd fmla="val 1030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3"/>
          <p:cNvSpPr txBox="1"/>
          <p:nvPr>
            <p:ph idx="1" type="subTitle"/>
          </p:nvPr>
        </p:nvSpPr>
        <p:spPr>
          <a:xfrm>
            <a:off x="4200325" y="3143900"/>
            <a:ext cx="4240200" cy="4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Web </a:t>
            </a:r>
            <a:r>
              <a:rPr lang="en"/>
              <a:t>Scraper</a:t>
            </a:r>
            <a:r>
              <a:rPr lang="en"/>
              <a:t>, Survey Tech, and more!!</a:t>
            </a:r>
            <a:endParaRPr/>
          </a:p>
        </p:txBody>
      </p:sp>
      <p:sp>
        <p:nvSpPr>
          <p:cNvPr id="382" name="Google Shape;382;p43"/>
          <p:cNvSpPr txBox="1"/>
          <p:nvPr>
            <p:ph type="title"/>
          </p:nvPr>
        </p:nvSpPr>
        <p:spPr>
          <a:xfrm>
            <a:off x="3928375" y="893000"/>
            <a:ext cx="4574100" cy="225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Backend Components</a:t>
            </a:r>
            <a:endParaRPr/>
          </a:p>
        </p:txBody>
      </p:sp>
      <p:grpSp>
        <p:nvGrpSpPr>
          <p:cNvPr id="383" name="Google Shape;383;p43"/>
          <p:cNvGrpSpPr/>
          <p:nvPr/>
        </p:nvGrpSpPr>
        <p:grpSpPr>
          <a:xfrm flipH="1">
            <a:off x="501788" y="2783096"/>
            <a:ext cx="2889116" cy="1515289"/>
            <a:chOff x="501775" y="2930146"/>
            <a:chExt cx="2889116" cy="1515289"/>
          </a:xfrm>
        </p:grpSpPr>
        <p:sp>
          <p:nvSpPr>
            <p:cNvPr id="384" name="Google Shape;384;p43"/>
            <p:cNvSpPr/>
            <p:nvPr/>
          </p:nvSpPr>
          <p:spPr>
            <a:xfrm>
              <a:off x="1218588" y="3185544"/>
              <a:ext cx="682065" cy="672767"/>
            </a:xfrm>
            <a:custGeom>
              <a:rect b="b" l="l" r="r" t="t"/>
              <a:pathLst>
                <a:path extrusionOk="0" h="14904" w="15110">
                  <a:moveTo>
                    <a:pt x="12484" y="1"/>
                  </a:moveTo>
                  <a:cubicBezTo>
                    <a:pt x="12371" y="1"/>
                    <a:pt x="12259" y="2"/>
                    <a:pt x="12146" y="5"/>
                  </a:cubicBezTo>
                  <a:cubicBezTo>
                    <a:pt x="9037" y="78"/>
                    <a:pt x="6146" y="1379"/>
                    <a:pt x="4001" y="3644"/>
                  </a:cubicBezTo>
                  <a:cubicBezTo>
                    <a:pt x="1904" y="5837"/>
                    <a:pt x="772" y="8705"/>
                    <a:pt x="796" y="11741"/>
                  </a:cubicBezTo>
                  <a:cubicBezTo>
                    <a:pt x="772" y="11813"/>
                    <a:pt x="772" y="12006"/>
                    <a:pt x="724" y="12271"/>
                  </a:cubicBezTo>
                  <a:cubicBezTo>
                    <a:pt x="675" y="12729"/>
                    <a:pt x="531" y="13428"/>
                    <a:pt x="242" y="14103"/>
                  </a:cubicBezTo>
                  <a:cubicBezTo>
                    <a:pt x="193" y="14271"/>
                    <a:pt x="121" y="14392"/>
                    <a:pt x="73" y="14512"/>
                  </a:cubicBezTo>
                  <a:cubicBezTo>
                    <a:pt x="1" y="14633"/>
                    <a:pt x="49" y="14801"/>
                    <a:pt x="169" y="14874"/>
                  </a:cubicBezTo>
                  <a:lnTo>
                    <a:pt x="217" y="14898"/>
                  </a:lnTo>
                  <a:cubicBezTo>
                    <a:pt x="238" y="14902"/>
                    <a:pt x="258" y="14904"/>
                    <a:pt x="279" y="14904"/>
                  </a:cubicBezTo>
                  <a:cubicBezTo>
                    <a:pt x="383" y="14904"/>
                    <a:pt x="491" y="14854"/>
                    <a:pt x="531" y="14753"/>
                  </a:cubicBezTo>
                  <a:cubicBezTo>
                    <a:pt x="603" y="14633"/>
                    <a:pt x="675" y="14488"/>
                    <a:pt x="748" y="14319"/>
                  </a:cubicBezTo>
                  <a:cubicBezTo>
                    <a:pt x="1037" y="13572"/>
                    <a:pt x="1181" y="12825"/>
                    <a:pt x="1254" y="12343"/>
                  </a:cubicBezTo>
                  <a:cubicBezTo>
                    <a:pt x="1302" y="12054"/>
                    <a:pt x="1302" y="11837"/>
                    <a:pt x="1302" y="11765"/>
                  </a:cubicBezTo>
                  <a:lnTo>
                    <a:pt x="1302" y="11741"/>
                  </a:lnTo>
                  <a:cubicBezTo>
                    <a:pt x="1302" y="8849"/>
                    <a:pt x="2386" y="6102"/>
                    <a:pt x="4386" y="4006"/>
                  </a:cubicBezTo>
                  <a:cubicBezTo>
                    <a:pt x="6435" y="1837"/>
                    <a:pt x="9182" y="608"/>
                    <a:pt x="12170" y="536"/>
                  </a:cubicBezTo>
                  <a:cubicBezTo>
                    <a:pt x="12277" y="533"/>
                    <a:pt x="12384" y="531"/>
                    <a:pt x="12491" y="531"/>
                  </a:cubicBezTo>
                  <a:cubicBezTo>
                    <a:pt x="13256" y="531"/>
                    <a:pt x="14033" y="608"/>
                    <a:pt x="14772" y="777"/>
                  </a:cubicBezTo>
                  <a:cubicBezTo>
                    <a:pt x="14787" y="779"/>
                    <a:pt x="14802" y="780"/>
                    <a:pt x="14817" y="780"/>
                  </a:cubicBezTo>
                  <a:cubicBezTo>
                    <a:pt x="14946" y="780"/>
                    <a:pt x="15064" y="689"/>
                    <a:pt x="15086" y="560"/>
                  </a:cubicBezTo>
                  <a:cubicBezTo>
                    <a:pt x="15110" y="415"/>
                    <a:pt x="15013" y="295"/>
                    <a:pt x="14893" y="246"/>
                  </a:cubicBezTo>
                  <a:cubicBezTo>
                    <a:pt x="14090" y="77"/>
                    <a:pt x="13287" y="1"/>
                    <a:pt x="12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3"/>
            <p:cNvSpPr/>
            <p:nvPr/>
          </p:nvSpPr>
          <p:spPr>
            <a:xfrm>
              <a:off x="2045270" y="3266660"/>
              <a:ext cx="263302" cy="821097"/>
            </a:xfrm>
            <a:custGeom>
              <a:rect b="b" l="l" r="r" t="t"/>
              <a:pathLst>
                <a:path extrusionOk="0" h="18190" w="5833">
                  <a:moveTo>
                    <a:pt x="293" y="0"/>
                  </a:moveTo>
                  <a:cubicBezTo>
                    <a:pt x="205" y="0"/>
                    <a:pt x="119" y="44"/>
                    <a:pt x="73" y="136"/>
                  </a:cubicBezTo>
                  <a:cubicBezTo>
                    <a:pt x="1" y="257"/>
                    <a:pt x="25" y="401"/>
                    <a:pt x="145" y="498"/>
                  </a:cubicBezTo>
                  <a:cubicBezTo>
                    <a:pt x="1206" y="1148"/>
                    <a:pt x="2121" y="1992"/>
                    <a:pt x="2893" y="2980"/>
                  </a:cubicBezTo>
                  <a:cubicBezTo>
                    <a:pt x="4387" y="4884"/>
                    <a:pt x="5206" y="7173"/>
                    <a:pt x="5278" y="9583"/>
                  </a:cubicBezTo>
                  <a:cubicBezTo>
                    <a:pt x="5278" y="9992"/>
                    <a:pt x="5302" y="11486"/>
                    <a:pt x="5013" y="13510"/>
                  </a:cubicBezTo>
                  <a:cubicBezTo>
                    <a:pt x="4820" y="14980"/>
                    <a:pt x="4531" y="16450"/>
                    <a:pt x="4122" y="17848"/>
                  </a:cubicBezTo>
                  <a:cubicBezTo>
                    <a:pt x="4073" y="17993"/>
                    <a:pt x="4170" y="18137"/>
                    <a:pt x="4314" y="18185"/>
                  </a:cubicBezTo>
                  <a:cubicBezTo>
                    <a:pt x="4330" y="18188"/>
                    <a:pt x="4345" y="18190"/>
                    <a:pt x="4361" y="18190"/>
                  </a:cubicBezTo>
                  <a:cubicBezTo>
                    <a:pt x="4470" y="18190"/>
                    <a:pt x="4586" y="18119"/>
                    <a:pt x="4628" y="17993"/>
                  </a:cubicBezTo>
                  <a:cubicBezTo>
                    <a:pt x="5037" y="16571"/>
                    <a:pt x="5351" y="15077"/>
                    <a:pt x="5543" y="13583"/>
                  </a:cubicBezTo>
                  <a:cubicBezTo>
                    <a:pt x="5832" y="11510"/>
                    <a:pt x="5808" y="9992"/>
                    <a:pt x="5808" y="9583"/>
                  </a:cubicBezTo>
                  <a:cubicBezTo>
                    <a:pt x="5736" y="7028"/>
                    <a:pt x="4869" y="4643"/>
                    <a:pt x="3302" y="2667"/>
                  </a:cubicBezTo>
                  <a:cubicBezTo>
                    <a:pt x="2507" y="1630"/>
                    <a:pt x="1519" y="739"/>
                    <a:pt x="435" y="40"/>
                  </a:cubicBezTo>
                  <a:cubicBezTo>
                    <a:pt x="391" y="14"/>
                    <a:pt x="342" y="0"/>
                    <a:pt x="2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3"/>
            <p:cNvSpPr/>
            <p:nvPr/>
          </p:nvSpPr>
          <p:spPr>
            <a:xfrm>
              <a:off x="1456789" y="3271580"/>
              <a:ext cx="765845" cy="905463"/>
            </a:xfrm>
            <a:custGeom>
              <a:rect b="b" l="l" r="r" t="t"/>
              <a:pathLst>
                <a:path extrusionOk="0" h="20059" w="16966">
                  <a:moveTo>
                    <a:pt x="7164" y="0"/>
                  </a:moveTo>
                  <a:cubicBezTo>
                    <a:pt x="7082" y="0"/>
                    <a:pt x="6999" y="1"/>
                    <a:pt x="6917" y="3"/>
                  </a:cubicBezTo>
                  <a:cubicBezTo>
                    <a:pt x="4314" y="75"/>
                    <a:pt x="1881" y="1136"/>
                    <a:pt x="97" y="3039"/>
                  </a:cubicBezTo>
                  <a:cubicBezTo>
                    <a:pt x="1" y="3136"/>
                    <a:pt x="1" y="3305"/>
                    <a:pt x="97" y="3401"/>
                  </a:cubicBezTo>
                  <a:cubicBezTo>
                    <a:pt x="158" y="3449"/>
                    <a:pt x="230" y="3473"/>
                    <a:pt x="299" y="3473"/>
                  </a:cubicBezTo>
                  <a:cubicBezTo>
                    <a:pt x="368" y="3473"/>
                    <a:pt x="435" y="3449"/>
                    <a:pt x="483" y="3401"/>
                  </a:cubicBezTo>
                  <a:cubicBezTo>
                    <a:pt x="2170" y="1618"/>
                    <a:pt x="4483" y="582"/>
                    <a:pt x="6941" y="533"/>
                  </a:cubicBezTo>
                  <a:cubicBezTo>
                    <a:pt x="7020" y="531"/>
                    <a:pt x="7099" y="530"/>
                    <a:pt x="7177" y="530"/>
                  </a:cubicBezTo>
                  <a:cubicBezTo>
                    <a:pt x="8035" y="530"/>
                    <a:pt x="8873" y="650"/>
                    <a:pt x="9712" y="871"/>
                  </a:cubicBezTo>
                  <a:cubicBezTo>
                    <a:pt x="11592" y="1425"/>
                    <a:pt x="13231" y="2509"/>
                    <a:pt x="14435" y="4052"/>
                  </a:cubicBezTo>
                  <a:cubicBezTo>
                    <a:pt x="15689" y="5618"/>
                    <a:pt x="16363" y="7522"/>
                    <a:pt x="16412" y="9522"/>
                  </a:cubicBezTo>
                  <a:cubicBezTo>
                    <a:pt x="16412" y="9907"/>
                    <a:pt x="16436" y="11257"/>
                    <a:pt x="16171" y="13160"/>
                  </a:cubicBezTo>
                  <a:cubicBezTo>
                    <a:pt x="15881" y="15426"/>
                    <a:pt x="15303" y="17643"/>
                    <a:pt x="14484" y="19691"/>
                  </a:cubicBezTo>
                  <a:cubicBezTo>
                    <a:pt x="14435" y="19836"/>
                    <a:pt x="14508" y="19980"/>
                    <a:pt x="14652" y="20028"/>
                  </a:cubicBezTo>
                  <a:lnTo>
                    <a:pt x="14676" y="20052"/>
                  </a:lnTo>
                  <a:cubicBezTo>
                    <a:pt x="14696" y="20056"/>
                    <a:pt x="14716" y="20058"/>
                    <a:pt x="14737" y="20058"/>
                  </a:cubicBezTo>
                  <a:cubicBezTo>
                    <a:pt x="14841" y="20058"/>
                    <a:pt x="14949" y="20005"/>
                    <a:pt x="14990" y="19884"/>
                  </a:cubicBezTo>
                  <a:cubicBezTo>
                    <a:pt x="15809" y="17787"/>
                    <a:pt x="16387" y="15546"/>
                    <a:pt x="16701" y="13233"/>
                  </a:cubicBezTo>
                  <a:cubicBezTo>
                    <a:pt x="16966" y="11281"/>
                    <a:pt x="16942" y="9883"/>
                    <a:pt x="16942" y="9522"/>
                  </a:cubicBezTo>
                  <a:cubicBezTo>
                    <a:pt x="16893" y="7401"/>
                    <a:pt x="16171" y="5401"/>
                    <a:pt x="14845" y="3714"/>
                  </a:cubicBezTo>
                  <a:cubicBezTo>
                    <a:pt x="13568" y="2100"/>
                    <a:pt x="11833" y="943"/>
                    <a:pt x="9857" y="365"/>
                  </a:cubicBezTo>
                  <a:cubicBezTo>
                    <a:pt x="8973" y="122"/>
                    <a:pt x="8070" y="0"/>
                    <a:pt x="7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3"/>
            <p:cNvSpPr/>
            <p:nvPr/>
          </p:nvSpPr>
          <p:spPr>
            <a:xfrm>
              <a:off x="1261019" y="3518899"/>
              <a:ext cx="144719" cy="427656"/>
            </a:xfrm>
            <a:custGeom>
              <a:rect b="b" l="l" r="r" t="t"/>
              <a:pathLst>
                <a:path extrusionOk="0" h="9474" w="3206">
                  <a:moveTo>
                    <a:pt x="2905" y="0"/>
                  </a:moveTo>
                  <a:cubicBezTo>
                    <a:pt x="2800" y="0"/>
                    <a:pt x="2705" y="55"/>
                    <a:pt x="2651" y="163"/>
                  </a:cubicBezTo>
                  <a:cubicBezTo>
                    <a:pt x="2025" y="1488"/>
                    <a:pt x="1735" y="2910"/>
                    <a:pt x="1735" y="4380"/>
                  </a:cubicBezTo>
                  <a:cubicBezTo>
                    <a:pt x="1735" y="4477"/>
                    <a:pt x="1735" y="4742"/>
                    <a:pt x="1687" y="5127"/>
                  </a:cubicBezTo>
                  <a:cubicBezTo>
                    <a:pt x="1591" y="5705"/>
                    <a:pt x="1422" y="6597"/>
                    <a:pt x="1061" y="7465"/>
                  </a:cubicBezTo>
                  <a:cubicBezTo>
                    <a:pt x="772" y="8115"/>
                    <a:pt x="458" y="8621"/>
                    <a:pt x="97" y="9007"/>
                  </a:cubicBezTo>
                  <a:cubicBezTo>
                    <a:pt x="0" y="9127"/>
                    <a:pt x="0" y="9296"/>
                    <a:pt x="97" y="9392"/>
                  </a:cubicBezTo>
                  <a:cubicBezTo>
                    <a:pt x="145" y="9417"/>
                    <a:pt x="169" y="9441"/>
                    <a:pt x="217" y="9465"/>
                  </a:cubicBezTo>
                  <a:cubicBezTo>
                    <a:pt x="241" y="9471"/>
                    <a:pt x="265" y="9474"/>
                    <a:pt x="289" y="9474"/>
                  </a:cubicBezTo>
                  <a:cubicBezTo>
                    <a:pt x="360" y="9474"/>
                    <a:pt x="428" y="9447"/>
                    <a:pt x="482" y="9392"/>
                  </a:cubicBezTo>
                  <a:cubicBezTo>
                    <a:pt x="892" y="8935"/>
                    <a:pt x="1253" y="8380"/>
                    <a:pt x="1543" y="7681"/>
                  </a:cubicBezTo>
                  <a:cubicBezTo>
                    <a:pt x="1928" y="6742"/>
                    <a:pt x="2121" y="5826"/>
                    <a:pt x="2193" y="5199"/>
                  </a:cubicBezTo>
                  <a:cubicBezTo>
                    <a:pt x="2266" y="4790"/>
                    <a:pt x="2266" y="4477"/>
                    <a:pt x="2266" y="4404"/>
                  </a:cubicBezTo>
                  <a:lnTo>
                    <a:pt x="2266" y="4380"/>
                  </a:lnTo>
                  <a:cubicBezTo>
                    <a:pt x="2266" y="2982"/>
                    <a:pt x="2555" y="1633"/>
                    <a:pt x="3133" y="380"/>
                  </a:cubicBezTo>
                  <a:cubicBezTo>
                    <a:pt x="3205" y="259"/>
                    <a:pt x="3133" y="91"/>
                    <a:pt x="3013" y="18"/>
                  </a:cubicBezTo>
                  <a:cubicBezTo>
                    <a:pt x="2976" y="6"/>
                    <a:pt x="2940" y="0"/>
                    <a:pt x="29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3"/>
            <p:cNvSpPr/>
            <p:nvPr/>
          </p:nvSpPr>
          <p:spPr>
            <a:xfrm>
              <a:off x="1992006" y="3788245"/>
              <a:ext cx="140340" cy="439934"/>
            </a:xfrm>
            <a:custGeom>
              <a:rect b="b" l="l" r="r" t="t"/>
              <a:pathLst>
                <a:path extrusionOk="0" h="9746" w="3109">
                  <a:moveTo>
                    <a:pt x="2830" y="0"/>
                  </a:moveTo>
                  <a:cubicBezTo>
                    <a:pt x="2699" y="0"/>
                    <a:pt x="2578" y="112"/>
                    <a:pt x="2578" y="245"/>
                  </a:cubicBezTo>
                  <a:cubicBezTo>
                    <a:pt x="2530" y="630"/>
                    <a:pt x="2482" y="1040"/>
                    <a:pt x="2434" y="1449"/>
                  </a:cubicBezTo>
                  <a:cubicBezTo>
                    <a:pt x="2121" y="3811"/>
                    <a:pt x="1494" y="6076"/>
                    <a:pt x="602" y="8197"/>
                  </a:cubicBezTo>
                  <a:cubicBezTo>
                    <a:pt x="434" y="8582"/>
                    <a:pt x="265" y="8992"/>
                    <a:pt x="72" y="9378"/>
                  </a:cubicBezTo>
                  <a:cubicBezTo>
                    <a:pt x="0" y="9498"/>
                    <a:pt x="48" y="9667"/>
                    <a:pt x="193" y="9715"/>
                  </a:cubicBezTo>
                  <a:lnTo>
                    <a:pt x="241" y="9739"/>
                  </a:lnTo>
                  <a:cubicBezTo>
                    <a:pt x="261" y="9743"/>
                    <a:pt x="281" y="9745"/>
                    <a:pt x="301" y="9745"/>
                  </a:cubicBezTo>
                  <a:cubicBezTo>
                    <a:pt x="400" y="9745"/>
                    <a:pt x="494" y="9695"/>
                    <a:pt x="554" y="9594"/>
                  </a:cubicBezTo>
                  <a:cubicBezTo>
                    <a:pt x="747" y="9209"/>
                    <a:pt x="916" y="8799"/>
                    <a:pt x="1084" y="8390"/>
                  </a:cubicBezTo>
                  <a:cubicBezTo>
                    <a:pt x="2000" y="6245"/>
                    <a:pt x="2627" y="3931"/>
                    <a:pt x="2964" y="1522"/>
                  </a:cubicBezTo>
                  <a:cubicBezTo>
                    <a:pt x="3012" y="1112"/>
                    <a:pt x="3060" y="702"/>
                    <a:pt x="3109" y="293"/>
                  </a:cubicBezTo>
                  <a:cubicBezTo>
                    <a:pt x="3109" y="148"/>
                    <a:pt x="3012" y="4"/>
                    <a:pt x="2868" y="4"/>
                  </a:cubicBezTo>
                  <a:cubicBezTo>
                    <a:pt x="2855" y="1"/>
                    <a:pt x="2843" y="0"/>
                    <a:pt x="2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3"/>
            <p:cNvSpPr/>
            <p:nvPr/>
          </p:nvSpPr>
          <p:spPr>
            <a:xfrm>
              <a:off x="1640641" y="3357480"/>
              <a:ext cx="450362" cy="194553"/>
            </a:xfrm>
            <a:custGeom>
              <a:rect b="b" l="l" r="r" t="t"/>
              <a:pathLst>
                <a:path extrusionOk="0" h="4310" w="9977">
                  <a:moveTo>
                    <a:pt x="3137" y="0"/>
                  </a:moveTo>
                  <a:cubicBezTo>
                    <a:pt x="3056" y="0"/>
                    <a:pt x="2974" y="1"/>
                    <a:pt x="2892" y="4"/>
                  </a:cubicBezTo>
                  <a:cubicBezTo>
                    <a:pt x="1977" y="28"/>
                    <a:pt x="1061" y="197"/>
                    <a:pt x="217" y="534"/>
                  </a:cubicBezTo>
                  <a:cubicBezTo>
                    <a:pt x="73" y="582"/>
                    <a:pt x="1" y="751"/>
                    <a:pt x="73" y="871"/>
                  </a:cubicBezTo>
                  <a:cubicBezTo>
                    <a:pt x="111" y="986"/>
                    <a:pt x="209" y="1055"/>
                    <a:pt x="321" y="1055"/>
                  </a:cubicBezTo>
                  <a:cubicBezTo>
                    <a:pt x="350" y="1055"/>
                    <a:pt x="380" y="1050"/>
                    <a:pt x="410" y="1040"/>
                  </a:cubicBezTo>
                  <a:cubicBezTo>
                    <a:pt x="1205" y="727"/>
                    <a:pt x="2049" y="534"/>
                    <a:pt x="2916" y="534"/>
                  </a:cubicBezTo>
                  <a:cubicBezTo>
                    <a:pt x="2992" y="532"/>
                    <a:pt x="3067" y="530"/>
                    <a:pt x="3143" y="530"/>
                  </a:cubicBezTo>
                  <a:cubicBezTo>
                    <a:pt x="3814" y="530"/>
                    <a:pt x="4481" y="626"/>
                    <a:pt x="5109" y="799"/>
                  </a:cubicBezTo>
                  <a:cubicBezTo>
                    <a:pt x="6603" y="1233"/>
                    <a:pt x="7905" y="2100"/>
                    <a:pt x="8868" y="3329"/>
                  </a:cubicBezTo>
                  <a:cubicBezTo>
                    <a:pt x="9085" y="3594"/>
                    <a:pt x="9278" y="3884"/>
                    <a:pt x="9447" y="4173"/>
                  </a:cubicBezTo>
                  <a:cubicBezTo>
                    <a:pt x="9495" y="4245"/>
                    <a:pt x="9543" y="4269"/>
                    <a:pt x="9615" y="4293"/>
                  </a:cubicBezTo>
                  <a:cubicBezTo>
                    <a:pt x="9635" y="4303"/>
                    <a:pt x="9660" y="4309"/>
                    <a:pt x="9686" y="4309"/>
                  </a:cubicBezTo>
                  <a:cubicBezTo>
                    <a:pt x="9724" y="4309"/>
                    <a:pt x="9766" y="4297"/>
                    <a:pt x="9808" y="4269"/>
                  </a:cubicBezTo>
                  <a:cubicBezTo>
                    <a:pt x="9929" y="4197"/>
                    <a:pt x="9977" y="4028"/>
                    <a:pt x="9905" y="3908"/>
                  </a:cubicBezTo>
                  <a:cubicBezTo>
                    <a:pt x="9712" y="3594"/>
                    <a:pt x="9519" y="3281"/>
                    <a:pt x="9278" y="2992"/>
                  </a:cubicBezTo>
                  <a:cubicBezTo>
                    <a:pt x="8242" y="1691"/>
                    <a:pt x="6868" y="751"/>
                    <a:pt x="5254" y="293"/>
                  </a:cubicBezTo>
                  <a:cubicBezTo>
                    <a:pt x="4560" y="98"/>
                    <a:pt x="3866" y="0"/>
                    <a:pt x="31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3"/>
            <p:cNvSpPr/>
            <p:nvPr/>
          </p:nvSpPr>
          <p:spPr>
            <a:xfrm>
              <a:off x="1308867" y="3414040"/>
              <a:ext cx="295938" cy="604334"/>
            </a:xfrm>
            <a:custGeom>
              <a:rect b="b" l="l" r="r" t="t"/>
              <a:pathLst>
                <a:path extrusionOk="0" h="13388" w="6556">
                  <a:moveTo>
                    <a:pt x="6244" y="1"/>
                  </a:moveTo>
                  <a:cubicBezTo>
                    <a:pt x="6192" y="1"/>
                    <a:pt x="6142" y="17"/>
                    <a:pt x="6097" y="52"/>
                  </a:cubicBezTo>
                  <a:cubicBezTo>
                    <a:pt x="5615" y="365"/>
                    <a:pt x="5158" y="751"/>
                    <a:pt x="4748" y="1185"/>
                  </a:cubicBezTo>
                  <a:cubicBezTo>
                    <a:pt x="3326" y="2679"/>
                    <a:pt x="2555" y="4655"/>
                    <a:pt x="2579" y="6727"/>
                  </a:cubicBezTo>
                  <a:cubicBezTo>
                    <a:pt x="2579" y="6800"/>
                    <a:pt x="2579" y="7161"/>
                    <a:pt x="2507" y="7715"/>
                  </a:cubicBezTo>
                  <a:cubicBezTo>
                    <a:pt x="2410" y="8414"/>
                    <a:pt x="2194" y="9450"/>
                    <a:pt x="1760" y="10535"/>
                  </a:cubicBezTo>
                  <a:cubicBezTo>
                    <a:pt x="1326" y="11547"/>
                    <a:pt x="796" y="12318"/>
                    <a:pt x="121" y="12920"/>
                  </a:cubicBezTo>
                  <a:cubicBezTo>
                    <a:pt x="25" y="13041"/>
                    <a:pt x="1" y="13185"/>
                    <a:pt x="97" y="13306"/>
                  </a:cubicBezTo>
                  <a:cubicBezTo>
                    <a:pt x="145" y="13354"/>
                    <a:pt x="193" y="13378"/>
                    <a:pt x="218" y="13378"/>
                  </a:cubicBezTo>
                  <a:cubicBezTo>
                    <a:pt x="243" y="13385"/>
                    <a:pt x="269" y="13388"/>
                    <a:pt x="295" y="13388"/>
                  </a:cubicBezTo>
                  <a:cubicBezTo>
                    <a:pt x="364" y="13388"/>
                    <a:pt x="430" y="13365"/>
                    <a:pt x="483" y="13330"/>
                  </a:cubicBezTo>
                  <a:cubicBezTo>
                    <a:pt x="1206" y="12655"/>
                    <a:pt x="1784" y="11812"/>
                    <a:pt x="2242" y="10752"/>
                  </a:cubicBezTo>
                  <a:cubicBezTo>
                    <a:pt x="2724" y="9619"/>
                    <a:pt x="2941" y="8510"/>
                    <a:pt x="3037" y="7763"/>
                  </a:cubicBezTo>
                  <a:cubicBezTo>
                    <a:pt x="3109" y="7209"/>
                    <a:pt x="3109" y="6800"/>
                    <a:pt x="3109" y="6727"/>
                  </a:cubicBezTo>
                  <a:lnTo>
                    <a:pt x="3109" y="6703"/>
                  </a:lnTo>
                  <a:cubicBezTo>
                    <a:pt x="3085" y="4775"/>
                    <a:pt x="3808" y="2944"/>
                    <a:pt x="5134" y="1546"/>
                  </a:cubicBezTo>
                  <a:cubicBezTo>
                    <a:pt x="5519" y="1161"/>
                    <a:pt x="5929" y="799"/>
                    <a:pt x="6387" y="486"/>
                  </a:cubicBezTo>
                  <a:cubicBezTo>
                    <a:pt x="6531" y="414"/>
                    <a:pt x="6555" y="245"/>
                    <a:pt x="6483" y="124"/>
                  </a:cubicBezTo>
                  <a:cubicBezTo>
                    <a:pt x="6422" y="48"/>
                    <a:pt x="6332" y="1"/>
                    <a:pt x="6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3"/>
            <p:cNvSpPr/>
            <p:nvPr/>
          </p:nvSpPr>
          <p:spPr>
            <a:xfrm>
              <a:off x="1261019" y="3599653"/>
              <a:ext cx="115333" cy="346901"/>
            </a:xfrm>
            <a:custGeom>
              <a:rect b="b" l="l" r="r" t="t"/>
              <a:pathLst>
                <a:path extrusionOk="0" h="7685" w="2555">
                  <a:moveTo>
                    <a:pt x="2262" y="0"/>
                  </a:moveTo>
                  <a:cubicBezTo>
                    <a:pt x="2146" y="0"/>
                    <a:pt x="2044" y="86"/>
                    <a:pt x="2025" y="205"/>
                  </a:cubicBezTo>
                  <a:cubicBezTo>
                    <a:pt x="1832" y="977"/>
                    <a:pt x="1735" y="1796"/>
                    <a:pt x="1735" y="2591"/>
                  </a:cubicBezTo>
                  <a:cubicBezTo>
                    <a:pt x="1735" y="2688"/>
                    <a:pt x="1735" y="2953"/>
                    <a:pt x="1687" y="3338"/>
                  </a:cubicBezTo>
                  <a:cubicBezTo>
                    <a:pt x="1591" y="3916"/>
                    <a:pt x="1422" y="4808"/>
                    <a:pt x="1061" y="5676"/>
                  </a:cubicBezTo>
                  <a:cubicBezTo>
                    <a:pt x="772" y="6326"/>
                    <a:pt x="458" y="6832"/>
                    <a:pt x="97" y="7218"/>
                  </a:cubicBezTo>
                  <a:cubicBezTo>
                    <a:pt x="0" y="7338"/>
                    <a:pt x="0" y="7507"/>
                    <a:pt x="97" y="7603"/>
                  </a:cubicBezTo>
                  <a:cubicBezTo>
                    <a:pt x="145" y="7628"/>
                    <a:pt x="169" y="7652"/>
                    <a:pt x="217" y="7676"/>
                  </a:cubicBezTo>
                  <a:cubicBezTo>
                    <a:pt x="241" y="7682"/>
                    <a:pt x="265" y="7685"/>
                    <a:pt x="289" y="7685"/>
                  </a:cubicBezTo>
                  <a:cubicBezTo>
                    <a:pt x="360" y="7685"/>
                    <a:pt x="428" y="7658"/>
                    <a:pt x="482" y="7603"/>
                  </a:cubicBezTo>
                  <a:cubicBezTo>
                    <a:pt x="892" y="7146"/>
                    <a:pt x="1253" y="6591"/>
                    <a:pt x="1543" y="5892"/>
                  </a:cubicBezTo>
                  <a:cubicBezTo>
                    <a:pt x="1928" y="4953"/>
                    <a:pt x="2121" y="4037"/>
                    <a:pt x="2193" y="3410"/>
                  </a:cubicBezTo>
                  <a:cubicBezTo>
                    <a:pt x="2266" y="3001"/>
                    <a:pt x="2266" y="2688"/>
                    <a:pt x="2266" y="2615"/>
                  </a:cubicBezTo>
                  <a:lnTo>
                    <a:pt x="2266" y="2591"/>
                  </a:lnTo>
                  <a:cubicBezTo>
                    <a:pt x="2266" y="1820"/>
                    <a:pt x="2362" y="1073"/>
                    <a:pt x="2531" y="326"/>
                  </a:cubicBezTo>
                  <a:cubicBezTo>
                    <a:pt x="2555" y="181"/>
                    <a:pt x="2482" y="37"/>
                    <a:pt x="2338" y="13"/>
                  </a:cubicBezTo>
                  <a:cubicBezTo>
                    <a:pt x="2312" y="4"/>
                    <a:pt x="2287" y="0"/>
                    <a:pt x="2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3"/>
            <p:cNvSpPr/>
            <p:nvPr/>
          </p:nvSpPr>
          <p:spPr>
            <a:xfrm>
              <a:off x="1308867" y="3421082"/>
              <a:ext cx="286142" cy="597292"/>
            </a:xfrm>
            <a:custGeom>
              <a:rect b="b" l="l" r="r" t="t"/>
              <a:pathLst>
                <a:path extrusionOk="0" h="13232" w="6339">
                  <a:moveTo>
                    <a:pt x="6029" y="0"/>
                  </a:moveTo>
                  <a:cubicBezTo>
                    <a:pt x="5978" y="0"/>
                    <a:pt x="5926" y="14"/>
                    <a:pt x="5881" y="41"/>
                  </a:cubicBezTo>
                  <a:cubicBezTo>
                    <a:pt x="5471" y="330"/>
                    <a:pt x="5085" y="667"/>
                    <a:pt x="4748" y="1029"/>
                  </a:cubicBezTo>
                  <a:cubicBezTo>
                    <a:pt x="3326" y="2523"/>
                    <a:pt x="2555" y="4499"/>
                    <a:pt x="2579" y="6571"/>
                  </a:cubicBezTo>
                  <a:cubicBezTo>
                    <a:pt x="2579" y="6644"/>
                    <a:pt x="2579" y="7005"/>
                    <a:pt x="2507" y="7559"/>
                  </a:cubicBezTo>
                  <a:cubicBezTo>
                    <a:pt x="2410" y="8258"/>
                    <a:pt x="2194" y="9294"/>
                    <a:pt x="1760" y="10379"/>
                  </a:cubicBezTo>
                  <a:cubicBezTo>
                    <a:pt x="1326" y="11391"/>
                    <a:pt x="796" y="12162"/>
                    <a:pt x="121" y="12764"/>
                  </a:cubicBezTo>
                  <a:cubicBezTo>
                    <a:pt x="25" y="12885"/>
                    <a:pt x="1" y="13029"/>
                    <a:pt x="97" y="13150"/>
                  </a:cubicBezTo>
                  <a:cubicBezTo>
                    <a:pt x="145" y="13198"/>
                    <a:pt x="193" y="13222"/>
                    <a:pt x="218" y="13222"/>
                  </a:cubicBezTo>
                  <a:cubicBezTo>
                    <a:pt x="243" y="13229"/>
                    <a:pt x="269" y="13232"/>
                    <a:pt x="295" y="13232"/>
                  </a:cubicBezTo>
                  <a:cubicBezTo>
                    <a:pt x="364" y="13232"/>
                    <a:pt x="430" y="13209"/>
                    <a:pt x="483" y="13174"/>
                  </a:cubicBezTo>
                  <a:cubicBezTo>
                    <a:pt x="1206" y="12499"/>
                    <a:pt x="1784" y="11656"/>
                    <a:pt x="2242" y="10596"/>
                  </a:cubicBezTo>
                  <a:cubicBezTo>
                    <a:pt x="2724" y="9463"/>
                    <a:pt x="2941" y="8354"/>
                    <a:pt x="3037" y="7607"/>
                  </a:cubicBezTo>
                  <a:cubicBezTo>
                    <a:pt x="3109" y="7053"/>
                    <a:pt x="3109" y="6644"/>
                    <a:pt x="3109" y="6571"/>
                  </a:cubicBezTo>
                  <a:lnTo>
                    <a:pt x="3109" y="6547"/>
                  </a:lnTo>
                  <a:cubicBezTo>
                    <a:pt x="3085" y="4619"/>
                    <a:pt x="3808" y="2788"/>
                    <a:pt x="5134" y="1390"/>
                  </a:cubicBezTo>
                  <a:cubicBezTo>
                    <a:pt x="5447" y="1053"/>
                    <a:pt x="5808" y="740"/>
                    <a:pt x="6194" y="475"/>
                  </a:cubicBezTo>
                  <a:cubicBezTo>
                    <a:pt x="6314" y="378"/>
                    <a:pt x="6338" y="234"/>
                    <a:pt x="6242" y="113"/>
                  </a:cubicBezTo>
                  <a:cubicBezTo>
                    <a:pt x="6197" y="38"/>
                    <a:pt x="6114" y="0"/>
                    <a:pt x="60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3"/>
            <p:cNvSpPr/>
            <p:nvPr/>
          </p:nvSpPr>
          <p:spPr>
            <a:xfrm>
              <a:off x="1881053" y="3496374"/>
              <a:ext cx="169726" cy="756817"/>
            </a:xfrm>
            <a:custGeom>
              <a:rect b="b" l="l" r="r" t="t"/>
              <a:pathLst>
                <a:path extrusionOk="0" h="16766" w="3760">
                  <a:moveTo>
                    <a:pt x="1256" y="0"/>
                  </a:moveTo>
                  <a:cubicBezTo>
                    <a:pt x="1177" y="0"/>
                    <a:pt x="1102" y="38"/>
                    <a:pt x="1060" y="108"/>
                  </a:cubicBezTo>
                  <a:cubicBezTo>
                    <a:pt x="964" y="228"/>
                    <a:pt x="988" y="397"/>
                    <a:pt x="1109" y="469"/>
                  </a:cubicBezTo>
                  <a:cubicBezTo>
                    <a:pt x="1446" y="758"/>
                    <a:pt x="1759" y="1072"/>
                    <a:pt x="2048" y="1409"/>
                  </a:cubicBezTo>
                  <a:cubicBezTo>
                    <a:pt x="2771" y="2349"/>
                    <a:pt x="3181" y="3457"/>
                    <a:pt x="3205" y="4638"/>
                  </a:cubicBezTo>
                  <a:cubicBezTo>
                    <a:pt x="3229" y="4855"/>
                    <a:pt x="3229" y="6012"/>
                    <a:pt x="3012" y="7674"/>
                  </a:cubicBezTo>
                  <a:cubicBezTo>
                    <a:pt x="2723" y="9867"/>
                    <a:pt x="2145" y="11964"/>
                    <a:pt x="1325" y="13916"/>
                  </a:cubicBezTo>
                  <a:cubicBezTo>
                    <a:pt x="964" y="14759"/>
                    <a:pt x="530" y="15603"/>
                    <a:pt x="72" y="16374"/>
                  </a:cubicBezTo>
                  <a:cubicBezTo>
                    <a:pt x="0" y="16494"/>
                    <a:pt x="48" y="16663"/>
                    <a:pt x="169" y="16735"/>
                  </a:cubicBezTo>
                  <a:lnTo>
                    <a:pt x="241" y="16759"/>
                  </a:lnTo>
                  <a:cubicBezTo>
                    <a:pt x="262" y="16763"/>
                    <a:pt x="282" y="16765"/>
                    <a:pt x="303" y="16765"/>
                  </a:cubicBezTo>
                  <a:cubicBezTo>
                    <a:pt x="401" y="16765"/>
                    <a:pt x="490" y="16719"/>
                    <a:pt x="530" y="16639"/>
                  </a:cubicBezTo>
                  <a:cubicBezTo>
                    <a:pt x="1012" y="15844"/>
                    <a:pt x="1422" y="15000"/>
                    <a:pt x="1807" y="14133"/>
                  </a:cubicBezTo>
                  <a:cubicBezTo>
                    <a:pt x="2651" y="12133"/>
                    <a:pt x="3229" y="9988"/>
                    <a:pt x="3542" y="7747"/>
                  </a:cubicBezTo>
                  <a:cubicBezTo>
                    <a:pt x="3759" y="6036"/>
                    <a:pt x="3735" y="4855"/>
                    <a:pt x="3735" y="4638"/>
                  </a:cubicBezTo>
                  <a:cubicBezTo>
                    <a:pt x="3711" y="3337"/>
                    <a:pt x="3277" y="2108"/>
                    <a:pt x="2458" y="1096"/>
                  </a:cubicBezTo>
                  <a:cubicBezTo>
                    <a:pt x="2169" y="710"/>
                    <a:pt x="1807" y="349"/>
                    <a:pt x="1422" y="60"/>
                  </a:cubicBezTo>
                  <a:cubicBezTo>
                    <a:pt x="1372" y="19"/>
                    <a:pt x="1313" y="0"/>
                    <a:pt x="12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3"/>
            <p:cNvSpPr/>
            <p:nvPr/>
          </p:nvSpPr>
          <p:spPr>
            <a:xfrm>
              <a:off x="1510098" y="3442748"/>
              <a:ext cx="289393" cy="285872"/>
            </a:xfrm>
            <a:custGeom>
              <a:rect b="b" l="l" r="r" t="t"/>
              <a:pathLst>
                <a:path extrusionOk="0" h="6333" w="6411">
                  <a:moveTo>
                    <a:pt x="5998" y="1"/>
                  </a:moveTo>
                  <a:cubicBezTo>
                    <a:pt x="5947" y="1"/>
                    <a:pt x="5893" y="7"/>
                    <a:pt x="5832" y="19"/>
                  </a:cubicBezTo>
                  <a:cubicBezTo>
                    <a:pt x="4242" y="43"/>
                    <a:pt x="2772" y="717"/>
                    <a:pt x="1664" y="1850"/>
                  </a:cubicBezTo>
                  <a:cubicBezTo>
                    <a:pt x="579" y="3007"/>
                    <a:pt x="1" y="4501"/>
                    <a:pt x="25" y="6091"/>
                  </a:cubicBezTo>
                  <a:cubicBezTo>
                    <a:pt x="25" y="6212"/>
                    <a:pt x="121" y="6308"/>
                    <a:pt x="218" y="6332"/>
                  </a:cubicBezTo>
                  <a:lnTo>
                    <a:pt x="290" y="6332"/>
                  </a:lnTo>
                  <a:cubicBezTo>
                    <a:pt x="435" y="6332"/>
                    <a:pt x="555" y="6212"/>
                    <a:pt x="555" y="6067"/>
                  </a:cubicBezTo>
                  <a:cubicBezTo>
                    <a:pt x="531" y="4645"/>
                    <a:pt x="1061" y="3272"/>
                    <a:pt x="2049" y="2236"/>
                  </a:cubicBezTo>
                  <a:cubicBezTo>
                    <a:pt x="3061" y="1175"/>
                    <a:pt x="4411" y="573"/>
                    <a:pt x="5857" y="525"/>
                  </a:cubicBezTo>
                  <a:lnTo>
                    <a:pt x="6122" y="525"/>
                  </a:lnTo>
                  <a:cubicBezTo>
                    <a:pt x="6134" y="527"/>
                    <a:pt x="6146" y="528"/>
                    <a:pt x="6158" y="528"/>
                  </a:cubicBezTo>
                  <a:cubicBezTo>
                    <a:pt x="6286" y="528"/>
                    <a:pt x="6389" y="416"/>
                    <a:pt x="6411" y="284"/>
                  </a:cubicBezTo>
                  <a:cubicBezTo>
                    <a:pt x="6411" y="139"/>
                    <a:pt x="6290" y="19"/>
                    <a:pt x="6146" y="19"/>
                  </a:cubicBezTo>
                  <a:cubicBezTo>
                    <a:pt x="6097" y="7"/>
                    <a:pt x="6049" y="1"/>
                    <a:pt x="5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3"/>
            <p:cNvSpPr/>
            <p:nvPr/>
          </p:nvSpPr>
          <p:spPr>
            <a:xfrm>
              <a:off x="1366510" y="3810679"/>
              <a:ext cx="156681" cy="271833"/>
            </a:xfrm>
            <a:custGeom>
              <a:rect b="b" l="l" r="r" t="t"/>
              <a:pathLst>
                <a:path extrusionOk="0" h="6022" w="3471">
                  <a:moveTo>
                    <a:pt x="3178" y="0"/>
                  </a:moveTo>
                  <a:cubicBezTo>
                    <a:pt x="3062" y="0"/>
                    <a:pt x="2961" y="86"/>
                    <a:pt x="2941" y="205"/>
                  </a:cubicBezTo>
                  <a:cubicBezTo>
                    <a:pt x="2748" y="1025"/>
                    <a:pt x="2531" y="1796"/>
                    <a:pt x="2218" y="2495"/>
                  </a:cubicBezTo>
                  <a:cubicBezTo>
                    <a:pt x="1688" y="3748"/>
                    <a:pt x="989" y="4760"/>
                    <a:pt x="121" y="5555"/>
                  </a:cubicBezTo>
                  <a:cubicBezTo>
                    <a:pt x="1" y="5651"/>
                    <a:pt x="1" y="5820"/>
                    <a:pt x="97" y="5941"/>
                  </a:cubicBezTo>
                  <a:cubicBezTo>
                    <a:pt x="121" y="5965"/>
                    <a:pt x="170" y="5989"/>
                    <a:pt x="218" y="6013"/>
                  </a:cubicBezTo>
                  <a:cubicBezTo>
                    <a:pt x="236" y="6019"/>
                    <a:pt x="255" y="6022"/>
                    <a:pt x="276" y="6022"/>
                  </a:cubicBezTo>
                  <a:cubicBezTo>
                    <a:pt x="337" y="6022"/>
                    <a:pt x="405" y="5995"/>
                    <a:pt x="459" y="5941"/>
                  </a:cubicBezTo>
                  <a:cubicBezTo>
                    <a:pt x="1399" y="5097"/>
                    <a:pt x="2146" y="4037"/>
                    <a:pt x="2700" y="2687"/>
                  </a:cubicBezTo>
                  <a:cubicBezTo>
                    <a:pt x="3013" y="1965"/>
                    <a:pt x="3278" y="1169"/>
                    <a:pt x="3447" y="326"/>
                  </a:cubicBezTo>
                  <a:cubicBezTo>
                    <a:pt x="3471" y="181"/>
                    <a:pt x="3375" y="37"/>
                    <a:pt x="3254" y="13"/>
                  </a:cubicBezTo>
                  <a:cubicBezTo>
                    <a:pt x="3228" y="4"/>
                    <a:pt x="3203" y="0"/>
                    <a:pt x="31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3"/>
            <p:cNvSpPr/>
            <p:nvPr/>
          </p:nvSpPr>
          <p:spPr>
            <a:xfrm>
              <a:off x="1432865" y="3528423"/>
              <a:ext cx="531975" cy="730185"/>
            </a:xfrm>
            <a:custGeom>
              <a:rect b="b" l="l" r="r" t="t"/>
              <a:pathLst>
                <a:path extrusionOk="0" h="16176" w="11785">
                  <a:moveTo>
                    <a:pt x="7592" y="0"/>
                  </a:moveTo>
                  <a:cubicBezTo>
                    <a:pt x="6507" y="48"/>
                    <a:pt x="5495" y="482"/>
                    <a:pt x="4748" y="1277"/>
                  </a:cubicBezTo>
                  <a:cubicBezTo>
                    <a:pt x="4025" y="2049"/>
                    <a:pt x="3615" y="3085"/>
                    <a:pt x="3640" y="4169"/>
                  </a:cubicBezTo>
                  <a:cubicBezTo>
                    <a:pt x="3640" y="4193"/>
                    <a:pt x="3640" y="4796"/>
                    <a:pt x="3519" y="5663"/>
                  </a:cubicBezTo>
                  <a:cubicBezTo>
                    <a:pt x="3399" y="6603"/>
                    <a:pt x="3134" y="8025"/>
                    <a:pt x="2507" y="9495"/>
                  </a:cubicBezTo>
                  <a:cubicBezTo>
                    <a:pt x="1905" y="10916"/>
                    <a:pt x="1085" y="12097"/>
                    <a:pt x="97" y="13061"/>
                  </a:cubicBezTo>
                  <a:cubicBezTo>
                    <a:pt x="1" y="13158"/>
                    <a:pt x="1" y="13326"/>
                    <a:pt x="97" y="13423"/>
                  </a:cubicBezTo>
                  <a:cubicBezTo>
                    <a:pt x="145" y="13483"/>
                    <a:pt x="212" y="13513"/>
                    <a:pt x="278" y="13513"/>
                  </a:cubicBezTo>
                  <a:cubicBezTo>
                    <a:pt x="344" y="13513"/>
                    <a:pt x="411" y="13483"/>
                    <a:pt x="459" y="13423"/>
                  </a:cubicBezTo>
                  <a:cubicBezTo>
                    <a:pt x="1495" y="12435"/>
                    <a:pt x="2362" y="11182"/>
                    <a:pt x="2989" y="9687"/>
                  </a:cubicBezTo>
                  <a:cubicBezTo>
                    <a:pt x="3640" y="8169"/>
                    <a:pt x="3929" y="6699"/>
                    <a:pt x="4049" y="5735"/>
                  </a:cubicBezTo>
                  <a:cubicBezTo>
                    <a:pt x="4170" y="4820"/>
                    <a:pt x="4170" y="4217"/>
                    <a:pt x="4170" y="4145"/>
                  </a:cubicBezTo>
                  <a:cubicBezTo>
                    <a:pt x="4146" y="3205"/>
                    <a:pt x="4483" y="2314"/>
                    <a:pt x="5134" y="1639"/>
                  </a:cubicBezTo>
                  <a:cubicBezTo>
                    <a:pt x="5784" y="940"/>
                    <a:pt x="6676" y="554"/>
                    <a:pt x="7616" y="530"/>
                  </a:cubicBezTo>
                  <a:cubicBezTo>
                    <a:pt x="7977" y="530"/>
                    <a:pt x="8339" y="579"/>
                    <a:pt x="8676" y="675"/>
                  </a:cubicBezTo>
                  <a:cubicBezTo>
                    <a:pt x="9399" y="868"/>
                    <a:pt x="10025" y="1301"/>
                    <a:pt x="10483" y="1880"/>
                  </a:cubicBezTo>
                  <a:cubicBezTo>
                    <a:pt x="10965" y="2482"/>
                    <a:pt x="11230" y="3205"/>
                    <a:pt x="11230" y="3976"/>
                  </a:cubicBezTo>
                  <a:cubicBezTo>
                    <a:pt x="11254" y="4097"/>
                    <a:pt x="11254" y="5157"/>
                    <a:pt x="11062" y="6699"/>
                  </a:cubicBezTo>
                  <a:cubicBezTo>
                    <a:pt x="10773" y="8724"/>
                    <a:pt x="10266" y="10675"/>
                    <a:pt x="9495" y="12459"/>
                  </a:cubicBezTo>
                  <a:cubicBezTo>
                    <a:pt x="8989" y="13639"/>
                    <a:pt x="8387" y="14748"/>
                    <a:pt x="7712" y="15760"/>
                  </a:cubicBezTo>
                  <a:cubicBezTo>
                    <a:pt x="7616" y="15881"/>
                    <a:pt x="7664" y="16049"/>
                    <a:pt x="7784" y="16122"/>
                  </a:cubicBezTo>
                  <a:lnTo>
                    <a:pt x="7857" y="16170"/>
                  </a:lnTo>
                  <a:cubicBezTo>
                    <a:pt x="7873" y="16174"/>
                    <a:pt x="7890" y="16176"/>
                    <a:pt x="7908" y="16176"/>
                  </a:cubicBezTo>
                  <a:cubicBezTo>
                    <a:pt x="7993" y="16176"/>
                    <a:pt x="8086" y="16129"/>
                    <a:pt x="8146" y="16049"/>
                  </a:cubicBezTo>
                  <a:cubicBezTo>
                    <a:pt x="8845" y="15013"/>
                    <a:pt x="9471" y="13880"/>
                    <a:pt x="9977" y="12676"/>
                  </a:cubicBezTo>
                  <a:cubicBezTo>
                    <a:pt x="10773" y="10820"/>
                    <a:pt x="11303" y="8844"/>
                    <a:pt x="11568" y="6772"/>
                  </a:cubicBezTo>
                  <a:cubicBezTo>
                    <a:pt x="11785" y="5181"/>
                    <a:pt x="11761" y="4097"/>
                    <a:pt x="11761" y="3976"/>
                  </a:cubicBezTo>
                  <a:cubicBezTo>
                    <a:pt x="11736" y="3085"/>
                    <a:pt x="11447" y="2241"/>
                    <a:pt x="10893" y="1567"/>
                  </a:cubicBezTo>
                  <a:cubicBezTo>
                    <a:pt x="10363" y="892"/>
                    <a:pt x="9640" y="410"/>
                    <a:pt x="8821" y="169"/>
                  </a:cubicBezTo>
                  <a:cubicBezTo>
                    <a:pt x="8435" y="48"/>
                    <a:pt x="8025" y="0"/>
                    <a:pt x="7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3"/>
            <p:cNvSpPr/>
            <p:nvPr/>
          </p:nvSpPr>
          <p:spPr>
            <a:xfrm>
              <a:off x="1432865" y="3528423"/>
              <a:ext cx="531975" cy="730185"/>
            </a:xfrm>
            <a:custGeom>
              <a:rect b="b" l="l" r="r" t="t"/>
              <a:pathLst>
                <a:path extrusionOk="0" h="16176" w="11785">
                  <a:moveTo>
                    <a:pt x="7592" y="0"/>
                  </a:moveTo>
                  <a:cubicBezTo>
                    <a:pt x="6507" y="48"/>
                    <a:pt x="5495" y="482"/>
                    <a:pt x="4748" y="1277"/>
                  </a:cubicBezTo>
                  <a:cubicBezTo>
                    <a:pt x="4025" y="2049"/>
                    <a:pt x="3615" y="3085"/>
                    <a:pt x="3640" y="4169"/>
                  </a:cubicBezTo>
                  <a:cubicBezTo>
                    <a:pt x="3640" y="4193"/>
                    <a:pt x="3640" y="4796"/>
                    <a:pt x="3519" y="5663"/>
                  </a:cubicBezTo>
                  <a:cubicBezTo>
                    <a:pt x="3399" y="6603"/>
                    <a:pt x="3134" y="8025"/>
                    <a:pt x="2507" y="9495"/>
                  </a:cubicBezTo>
                  <a:cubicBezTo>
                    <a:pt x="1905" y="10916"/>
                    <a:pt x="1085" y="12097"/>
                    <a:pt x="97" y="13061"/>
                  </a:cubicBezTo>
                  <a:cubicBezTo>
                    <a:pt x="1" y="13158"/>
                    <a:pt x="1" y="13326"/>
                    <a:pt x="97" y="13423"/>
                  </a:cubicBezTo>
                  <a:cubicBezTo>
                    <a:pt x="145" y="13483"/>
                    <a:pt x="212" y="13513"/>
                    <a:pt x="278" y="13513"/>
                  </a:cubicBezTo>
                  <a:cubicBezTo>
                    <a:pt x="344" y="13513"/>
                    <a:pt x="411" y="13483"/>
                    <a:pt x="459" y="13423"/>
                  </a:cubicBezTo>
                  <a:cubicBezTo>
                    <a:pt x="1495" y="12435"/>
                    <a:pt x="2362" y="11182"/>
                    <a:pt x="2989" y="9687"/>
                  </a:cubicBezTo>
                  <a:cubicBezTo>
                    <a:pt x="3640" y="8169"/>
                    <a:pt x="3929" y="6699"/>
                    <a:pt x="4049" y="5735"/>
                  </a:cubicBezTo>
                  <a:cubicBezTo>
                    <a:pt x="4170" y="4820"/>
                    <a:pt x="4170" y="4217"/>
                    <a:pt x="4170" y="4145"/>
                  </a:cubicBezTo>
                  <a:cubicBezTo>
                    <a:pt x="4146" y="3205"/>
                    <a:pt x="4483" y="2314"/>
                    <a:pt x="5134" y="1639"/>
                  </a:cubicBezTo>
                  <a:cubicBezTo>
                    <a:pt x="5784" y="940"/>
                    <a:pt x="6676" y="554"/>
                    <a:pt x="7616" y="530"/>
                  </a:cubicBezTo>
                  <a:cubicBezTo>
                    <a:pt x="7977" y="530"/>
                    <a:pt x="8339" y="579"/>
                    <a:pt x="8676" y="675"/>
                  </a:cubicBezTo>
                  <a:cubicBezTo>
                    <a:pt x="9399" y="868"/>
                    <a:pt x="10025" y="1301"/>
                    <a:pt x="10483" y="1880"/>
                  </a:cubicBezTo>
                  <a:cubicBezTo>
                    <a:pt x="10965" y="2482"/>
                    <a:pt x="11230" y="3205"/>
                    <a:pt x="11230" y="3976"/>
                  </a:cubicBezTo>
                  <a:cubicBezTo>
                    <a:pt x="11254" y="4097"/>
                    <a:pt x="11254" y="5157"/>
                    <a:pt x="11062" y="6699"/>
                  </a:cubicBezTo>
                  <a:cubicBezTo>
                    <a:pt x="10773" y="8724"/>
                    <a:pt x="10266" y="10675"/>
                    <a:pt x="9495" y="12459"/>
                  </a:cubicBezTo>
                  <a:cubicBezTo>
                    <a:pt x="8989" y="13639"/>
                    <a:pt x="8387" y="14748"/>
                    <a:pt x="7712" y="15760"/>
                  </a:cubicBezTo>
                  <a:cubicBezTo>
                    <a:pt x="7616" y="15881"/>
                    <a:pt x="7664" y="16049"/>
                    <a:pt x="7784" y="16122"/>
                  </a:cubicBezTo>
                  <a:lnTo>
                    <a:pt x="7857" y="16170"/>
                  </a:lnTo>
                  <a:cubicBezTo>
                    <a:pt x="7873" y="16174"/>
                    <a:pt x="7890" y="16176"/>
                    <a:pt x="7908" y="16176"/>
                  </a:cubicBezTo>
                  <a:cubicBezTo>
                    <a:pt x="7993" y="16176"/>
                    <a:pt x="8086" y="16129"/>
                    <a:pt x="8146" y="16049"/>
                  </a:cubicBezTo>
                  <a:cubicBezTo>
                    <a:pt x="8845" y="15013"/>
                    <a:pt x="9471" y="13880"/>
                    <a:pt x="9977" y="12676"/>
                  </a:cubicBezTo>
                  <a:cubicBezTo>
                    <a:pt x="10773" y="10820"/>
                    <a:pt x="11303" y="8844"/>
                    <a:pt x="11568" y="6772"/>
                  </a:cubicBezTo>
                  <a:cubicBezTo>
                    <a:pt x="11785" y="5181"/>
                    <a:pt x="11761" y="4097"/>
                    <a:pt x="11761" y="3976"/>
                  </a:cubicBezTo>
                  <a:cubicBezTo>
                    <a:pt x="11736" y="3085"/>
                    <a:pt x="11447" y="2241"/>
                    <a:pt x="10893" y="1567"/>
                  </a:cubicBezTo>
                  <a:cubicBezTo>
                    <a:pt x="10363" y="892"/>
                    <a:pt x="9640" y="410"/>
                    <a:pt x="8821" y="169"/>
                  </a:cubicBezTo>
                  <a:cubicBezTo>
                    <a:pt x="8435" y="48"/>
                    <a:pt x="8025" y="0"/>
                    <a:pt x="7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3"/>
            <p:cNvSpPr/>
            <p:nvPr/>
          </p:nvSpPr>
          <p:spPr>
            <a:xfrm>
              <a:off x="1679822" y="3830631"/>
              <a:ext cx="188189" cy="416146"/>
            </a:xfrm>
            <a:custGeom>
              <a:rect b="b" l="l" r="r" t="t"/>
              <a:pathLst>
                <a:path extrusionOk="0" h="9219" w="4169">
                  <a:moveTo>
                    <a:pt x="3884" y="1"/>
                  </a:moveTo>
                  <a:cubicBezTo>
                    <a:pt x="3760" y="1"/>
                    <a:pt x="3660" y="92"/>
                    <a:pt x="3639" y="221"/>
                  </a:cubicBezTo>
                  <a:cubicBezTo>
                    <a:pt x="3374" y="1908"/>
                    <a:pt x="2916" y="3523"/>
                    <a:pt x="2265" y="5017"/>
                  </a:cubicBezTo>
                  <a:cubicBezTo>
                    <a:pt x="1687" y="6390"/>
                    <a:pt x="964" y="7667"/>
                    <a:pt x="72" y="8800"/>
                  </a:cubicBezTo>
                  <a:cubicBezTo>
                    <a:pt x="0" y="8896"/>
                    <a:pt x="0" y="9065"/>
                    <a:pt x="121" y="9161"/>
                  </a:cubicBezTo>
                  <a:lnTo>
                    <a:pt x="217" y="9210"/>
                  </a:lnTo>
                  <a:cubicBezTo>
                    <a:pt x="240" y="9215"/>
                    <a:pt x="264" y="9218"/>
                    <a:pt x="288" y="9218"/>
                  </a:cubicBezTo>
                  <a:cubicBezTo>
                    <a:pt x="367" y="9218"/>
                    <a:pt x="451" y="9187"/>
                    <a:pt x="506" y="9113"/>
                  </a:cubicBezTo>
                  <a:cubicBezTo>
                    <a:pt x="1398" y="7957"/>
                    <a:pt x="2169" y="6655"/>
                    <a:pt x="2771" y="5234"/>
                  </a:cubicBezTo>
                  <a:cubicBezTo>
                    <a:pt x="3422" y="3691"/>
                    <a:pt x="3880" y="2029"/>
                    <a:pt x="4145" y="318"/>
                  </a:cubicBezTo>
                  <a:cubicBezTo>
                    <a:pt x="4169" y="173"/>
                    <a:pt x="4073" y="28"/>
                    <a:pt x="3928" y="4"/>
                  </a:cubicBezTo>
                  <a:cubicBezTo>
                    <a:pt x="3913" y="2"/>
                    <a:pt x="3898" y="1"/>
                    <a:pt x="38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3"/>
            <p:cNvSpPr/>
            <p:nvPr/>
          </p:nvSpPr>
          <p:spPr>
            <a:xfrm>
              <a:off x="1634096" y="3614323"/>
              <a:ext cx="223037" cy="361887"/>
            </a:xfrm>
            <a:custGeom>
              <a:rect b="b" l="l" r="r" t="t"/>
              <a:pathLst>
                <a:path extrusionOk="0" h="8017" w="4941">
                  <a:moveTo>
                    <a:pt x="3182" y="1"/>
                  </a:moveTo>
                  <a:cubicBezTo>
                    <a:pt x="2603" y="25"/>
                    <a:pt x="2073" y="266"/>
                    <a:pt x="1688" y="676"/>
                  </a:cubicBezTo>
                  <a:cubicBezTo>
                    <a:pt x="1278" y="1109"/>
                    <a:pt x="1061" y="1640"/>
                    <a:pt x="1085" y="2218"/>
                  </a:cubicBezTo>
                  <a:cubicBezTo>
                    <a:pt x="1085" y="2242"/>
                    <a:pt x="1085" y="2941"/>
                    <a:pt x="941" y="4025"/>
                  </a:cubicBezTo>
                  <a:cubicBezTo>
                    <a:pt x="844" y="4893"/>
                    <a:pt x="579" y="6218"/>
                    <a:pt x="49" y="7664"/>
                  </a:cubicBezTo>
                  <a:cubicBezTo>
                    <a:pt x="1" y="7809"/>
                    <a:pt x="73" y="7953"/>
                    <a:pt x="218" y="8001"/>
                  </a:cubicBezTo>
                  <a:cubicBezTo>
                    <a:pt x="249" y="8012"/>
                    <a:pt x="280" y="8016"/>
                    <a:pt x="310" y="8016"/>
                  </a:cubicBezTo>
                  <a:cubicBezTo>
                    <a:pt x="420" y="8016"/>
                    <a:pt x="517" y="7952"/>
                    <a:pt x="555" y="7857"/>
                  </a:cubicBezTo>
                  <a:cubicBezTo>
                    <a:pt x="1109" y="6363"/>
                    <a:pt x="1350" y="4989"/>
                    <a:pt x="1471" y="4098"/>
                  </a:cubicBezTo>
                  <a:cubicBezTo>
                    <a:pt x="1615" y="2941"/>
                    <a:pt x="1615" y="2218"/>
                    <a:pt x="1615" y="2218"/>
                  </a:cubicBezTo>
                  <a:cubicBezTo>
                    <a:pt x="1591" y="1784"/>
                    <a:pt x="1760" y="1350"/>
                    <a:pt x="2049" y="1037"/>
                  </a:cubicBezTo>
                  <a:cubicBezTo>
                    <a:pt x="2362" y="724"/>
                    <a:pt x="2772" y="555"/>
                    <a:pt x="3206" y="531"/>
                  </a:cubicBezTo>
                  <a:cubicBezTo>
                    <a:pt x="3688" y="531"/>
                    <a:pt x="4146" y="724"/>
                    <a:pt x="4459" y="1061"/>
                  </a:cubicBezTo>
                  <a:cubicBezTo>
                    <a:pt x="4510" y="1125"/>
                    <a:pt x="4581" y="1155"/>
                    <a:pt x="4651" y="1155"/>
                  </a:cubicBezTo>
                  <a:cubicBezTo>
                    <a:pt x="4713" y="1155"/>
                    <a:pt x="4775" y="1131"/>
                    <a:pt x="4820" y="1085"/>
                  </a:cubicBezTo>
                  <a:cubicBezTo>
                    <a:pt x="4941" y="989"/>
                    <a:pt x="4941" y="820"/>
                    <a:pt x="4845" y="700"/>
                  </a:cubicBezTo>
                  <a:cubicBezTo>
                    <a:pt x="4411" y="242"/>
                    <a:pt x="3808" y="1"/>
                    <a:pt x="31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3"/>
            <p:cNvSpPr/>
            <p:nvPr/>
          </p:nvSpPr>
          <p:spPr>
            <a:xfrm>
              <a:off x="1506848" y="4060661"/>
              <a:ext cx="103371" cy="124135"/>
            </a:xfrm>
            <a:custGeom>
              <a:rect b="b" l="l" r="r" t="t"/>
              <a:pathLst>
                <a:path extrusionOk="0" h="2750" w="2290">
                  <a:moveTo>
                    <a:pt x="1973" y="0"/>
                  </a:moveTo>
                  <a:cubicBezTo>
                    <a:pt x="1888" y="0"/>
                    <a:pt x="1805" y="38"/>
                    <a:pt x="1760" y="113"/>
                  </a:cubicBezTo>
                  <a:cubicBezTo>
                    <a:pt x="1278" y="933"/>
                    <a:pt x="723" y="1656"/>
                    <a:pt x="97" y="2306"/>
                  </a:cubicBezTo>
                  <a:cubicBezTo>
                    <a:pt x="0" y="2403"/>
                    <a:pt x="0" y="2571"/>
                    <a:pt x="97" y="2668"/>
                  </a:cubicBezTo>
                  <a:cubicBezTo>
                    <a:pt x="145" y="2716"/>
                    <a:pt x="169" y="2740"/>
                    <a:pt x="217" y="2740"/>
                  </a:cubicBezTo>
                  <a:cubicBezTo>
                    <a:pt x="241" y="2746"/>
                    <a:pt x="266" y="2749"/>
                    <a:pt x="289" y="2749"/>
                  </a:cubicBezTo>
                  <a:cubicBezTo>
                    <a:pt x="360" y="2749"/>
                    <a:pt x="428" y="2722"/>
                    <a:pt x="482" y="2668"/>
                  </a:cubicBezTo>
                  <a:cubicBezTo>
                    <a:pt x="1133" y="1993"/>
                    <a:pt x="1711" y="1222"/>
                    <a:pt x="2217" y="403"/>
                  </a:cubicBezTo>
                  <a:cubicBezTo>
                    <a:pt x="2290" y="258"/>
                    <a:pt x="2242" y="113"/>
                    <a:pt x="2121" y="41"/>
                  </a:cubicBezTo>
                  <a:cubicBezTo>
                    <a:pt x="2076" y="14"/>
                    <a:pt x="2024" y="0"/>
                    <a:pt x="19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3"/>
            <p:cNvSpPr/>
            <p:nvPr/>
          </p:nvSpPr>
          <p:spPr>
            <a:xfrm>
              <a:off x="1589498" y="3700269"/>
              <a:ext cx="204574" cy="521502"/>
            </a:xfrm>
            <a:custGeom>
              <a:rect b="b" l="l" r="r" t="t"/>
              <a:pathLst>
                <a:path extrusionOk="0" h="11553" w="4532">
                  <a:moveTo>
                    <a:pt x="4218" y="1"/>
                  </a:moveTo>
                  <a:cubicBezTo>
                    <a:pt x="4122" y="1"/>
                    <a:pt x="4001" y="97"/>
                    <a:pt x="3977" y="193"/>
                  </a:cubicBezTo>
                  <a:lnTo>
                    <a:pt x="3977" y="266"/>
                  </a:lnTo>
                  <a:cubicBezTo>
                    <a:pt x="3977" y="290"/>
                    <a:pt x="4001" y="1856"/>
                    <a:pt x="3543" y="3977"/>
                  </a:cubicBezTo>
                  <a:cubicBezTo>
                    <a:pt x="3471" y="4314"/>
                    <a:pt x="3375" y="4676"/>
                    <a:pt x="3254" y="5085"/>
                  </a:cubicBezTo>
                  <a:cubicBezTo>
                    <a:pt x="2748" y="6893"/>
                    <a:pt x="1808" y="9158"/>
                    <a:pt x="97" y="11110"/>
                  </a:cubicBezTo>
                  <a:cubicBezTo>
                    <a:pt x="73" y="11134"/>
                    <a:pt x="49" y="11182"/>
                    <a:pt x="25" y="11206"/>
                  </a:cubicBezTo>
                  <a:cubicBezTo>
                    <a:pt x="1" y="11302"/>
                    <a:pt x="25" y="11423"/>
                    <a:pt x="121" y="11495"/>
                  </a:cubicBezTo>
                  <a:lnTo>
                    <a:pt x="218" y="11543"/>
                  </a:lnTo>
                  <a:cubicBezTo>
                    <a:pt x="241" y="11549"/>
                    <a:pt x="263" y="11552"/>
                    <a:pt x="286" y="11552"/>
                  </a:cubicBezTo>
                  <a:cubicBezTo>
                    <a:pt x="358" y="11552"/>
                    <a:pt x="428" y="11521"/>
                    <a:pt x="483" y="11447"/>
                  </a:cubicBezTo>
                  <a:cubicBezTo>
                    <a:pt x="1447" y="10363"/>
                    <a:pt x="2242" y="9085"/>
                    <a:pt x="2869" y="7688"/>
                  </a:cubicBezTo>
                  <a:cubicBezTo>
                    <a:pt x="3230" y="6917"/>
                    <a:pt x="3519" y="6097"/>
                    <a:pt x="3760" y="5254"/>
                  </a:cubicBezTo>
                  <a:cubicBezTo>
                    <a:pt x="3881" y="4868"/>
                    <a:pt x="3977" y="4459"/>
                    <a:pt x="4049" y="4073"/>
                  </a:cubicBezTo>
                  <a:cubicBezTo>
                    <a:pt x="4531" y="1904"/>
                    <a:pt x="4507" y="314"/>
                    <a:pt x="4507" y="266"/>
                  </a:cubicBezTo>
                  <a:cubicBezTo>
                    <a:pt x="4507" y="121"/>
                    <a:pt x="4363" y="1"/>
                    <a:pt x="42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3"/>
            <p:cNvSpPr/>
            <p:nvPr/>
          </p:nvSpPr>
          <p:spPr>
            <a:xfrm>
              <a:off x="2262842" y="3088946"/>
              <a:ext cx="1128049" cy="437361"/>
            </a:xfrm>
            <a:custGeom>
              <a:rect b="b" l="l" r="r" t="t"/>
              <a:pathLst>
                <a:path extrusionOk="0" h="9689" w="24990">
                  <a:moveTo>
                    <a:pt x="12121" y="1"/>
                  </a:moveTo>
                  <a:lnTo>
                    <a:pt x="97" y="9423"/>
                  </a:lnTo>
                  <a:cubicBezTo>
                    <a:pt x="24" y="9471"/>
                    <a:pt x="0" y="9568"/>
                    <a:pt x="73" y="9616"/>
                  </a:cubicBezTo>
                  <a:cubicBezTo>
                    <a:pt x="97" y="9664"/>
                    <a:pt x="145" y="9688"/>
                    <a:pt x="169" y="9688"/>
                  </a:cubicBezTo>
                  <a:lnTo>
                    <a:pt x="265" y="9640"/>
                  </a:lnTo>
                  <a:lnTo>
                    <a:pt x="12218" y="290"/>
                  </a:lnTo>
                  <a:lnTo>
                    <a:pt x="24845" y="290"/>
                  </a:lnTo>
                  <a:cubicBezTo>
                    <a:pt x="24941" y="290"/>
                    <a:pt x="24990" y="242"/>
                    <a:pt x="24990" y="145"/>
                  </a:cubicBezTo>
                  <a:cubicBezTo>
                    <a:pt x="24990" y="73"/>
                    <a:pt x="24941" y="1"/>
                    <a:pt x="248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3"/>
            <p:cNvSpPr/>
            <p:nvPr/>
          </p:nvSpPr>
          <p:spPr>
            <a:xfrm>
              <a:off x="605099" y="3259753"/>
              <a:ext cx="785436" cy="332862"/>
            </a:xfrm>
            <a:custGeom>
              <a:rect b="b" l="l" r="r" t="t"/>
              <a:pathLst>
                <a:path extrusionOk="0" h="7374" w="17400">
                  <a:moveTo>
                    <a:pt x="145" y="0"/>
                  </a:moveTo>
                  <a:cubicBezTo>
                    <a:pt x="49" y="0"/>
                    <a:pt x="1" y="48"/>
                    <a:pt x="1" y="145"/>
                  </a:cubicBezTo>
                  <a:cubicBezTo>
                    <a:pt x="1" y="217"/>
                    <a:pt x="49" y="289"/>
                    <a:pt x="145" y="289"/>
                  </a:cubicBezTo>
                  <a:lnTo>
                    <a:pt x="10073" y="289"/>
                  </a:lnTo>
                  <a:lnTo>
                    <a:pt x="17134" y="7326"/>
                  </a:lnTo>
                  <a:cubicBezTo>
                    <a:pt x="17158" y="7350"/>
                    <a:pt x="17206" y="7374"/>
                    <a:pt x="17230" y="7374"/>
                  </a:cubicBezTo>
                  <a:cubicBezTo>
                    <a:pt x="17279" y="7374"/>
                    <a:pt x="17303" y="7350"/>
                    <a:pt x="17327" y="7326"/>
                  </a:cubicBezTo>
                  <a:cubicBezTo>
                    <a:pt x="17399" y="7278"/>
                    <a:pt x="17399" y="7181"/>
                    <a:pt x="17327" y="7133"/>
                  </a:cubicBezTo>
                  <a:lnTo>
                    <a:pt x="102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3"/>
            <p:cNvSpPr/>
            <p:nvPr/>
          </p:nvSpPr>
          <p:spPr>
            <a:xfrm>
              <a:off x="1924523" y="3824808"/>
              <a:ext cx="1054109" cy="441153"/>
            </a:xfrm>
            <a:custGeom>
              <a:rect b="b" l="l" r="r" t="t"/>
              <a:pathLst>
                <a:path extrusionOk="0" h="9773" w="23352">
                  <a:moveTo>
                    <a:pt x="167" y="1"/>
                  </a:moveTo>
                  <a:cubicBezTo>
                    <a:pt x="128" y="1"/>
                    <a:pt x="85" y="13"/>
                    <a:pt x="49" y="37"/>
                  </a:cubicBezTo>
                  <a:cubicBezTo>
                    <a:pt x="1" y="85"/>
                    <a:pt x="1" y="182"/>
                    <a:pt x="49" y="254"/>
                  </a:cubicBezTo>
                  <a:lnTo>
                    <a:pt x="9592" y="9772"/>
                  </a:lnTo>
                  <a:lnTo>
                    <a:pt x="23207" y="9772"/>
                  </a:lnTo>
                  <a:cubicBezTo>
                    <a:pt x="23279" y="9772"/>
                    <a:pt x="23352" y="9700"/>
                    <a:pt x="23352" y="9628"/>
                  </a:cubicBezTo>
                  <a:cubicBezTo>
                    <a:pt x="23352" y="9531"/>
                    <a:pt x="23279" y="9483"/>
                    <a:pt x="23207" y="9483"/>
                  </a:cubicBezTo>
                  <a:lnTo>
                    <a:pt x="9712" y="9483"/>
                  </a:lnTo>
                  <a:lnTo>
                    <a:pt x="266" y="37"/>
                  </a:lnTo>
                  <a:cubicBezTo>
                    <a:pt x="242" y="13"/>
                    <a:pt x="206" y="1"/>
                    <a:pt x="1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3"/>
            <p:cNvSpPr/>
            <p:nvPr/>
          </p:nvSpPr>
          <p:spPr>
            <a:xfrm>
              <a:off x="955335" y="2930146"/>
              <a:ext cx="984503" cy="490627"/>
            </a:xfrm>
            <a:custGeom>
              <a:rect b="b" l="l" r="r" t="t"/>
              <a:pathLst>
                <a:path extrusionOk="0" h="10869" w="21810">
                  <a:moveTo>
                    <a:pt x="146" y="1"/>
                  </a:moveTo>
                  <a:cubicBezTo>
                    <a:pt x="73" y="1"/>
                    <a:pt x="1" y="73"/>
                    <a:pt x="1" y="145"/>
                  </a:cubicBezTo>
                  <a:cubicBezTo>
                    <a:pt x="1" y="241"/>
                    <a:pt x="73" y="290"/>
                    <a:pt x="146" y="290"/>
                  </a:cubicBezTo>
                  <a:lnTo>
                    <a:pt x="10990" y="290"/>
                  </a:lnTo>
                  <a:lnTo>
                    <a:pt x="21520" y="10820"/>
                  </a:lnTo>
                  <a:cubicBezTo>
                    <a:pt x="21568" y="10869"/>
                    <a:pt x="21592" y="10869"/>
                    <a:pt x="21641" y="10869"/>
                  </a:cubicBezTo>
                  <a:cubicBezTo>
                    <a:pt x="21665" y="10869"/>
                    <a:pt x="21713" y="10869"/>
                    <a:pt x="21737" y="10820"/>
                  </a:cubicBezTo>
                  <a:cubicBezTo>
                    <a:pt x="21809" y="10772"/>
                    <a:pt x="21809" y="10676"/>
                    <a:pt x="21737" y="10628"/>
                  </a:cubicBezTo>
                  <a:lnTo>
                    <a:pt x="111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3"/>
            <p:cNvSpPr/>
            <p:nvPr/>
          </p:nvSpPr>
          <p:spPr>
            <a:xfrm>
              <a:off x="501775" y="4011911"/>
              <a:ext cx="917019" cy="433525"/>
            </a:xfrm>
            <a:custGeom>
              <a:rect b="b" l="l" r="r" t="t"/>
              <a:pathLst>
                <a:path extrusionOk="0" h="9604" w="20315">
                  <a:moveTo>
                    <a:pt x="20149" y="1"/>
                  </a:moveTo>
                  <a:cubicBezTo>
                    <a:pt x="20110" y="1"/>
                    <a:pt x="20074" y="13"/>
                    <a:pt x="20050" y="37"/>
                  </a:cubicBezTo>
                  <a:lnTo>
                    <a:pt x="10796" y="9290"/>
                  </a:lnTo>
                  <a:lnTo>
                    <a:pt x="145" y="9290"/>
                  </a:lnTo>
                  <a:cubicBezTo>
                    <a:pt x="73" y="9290"/>
                    <a:pt x="0" y="9363"/>
                    <a:pt x="0" y="9459"/>
                  </a:cubicBezTo>
                  <a:cubicBezTo>
                    <a:pt x="0" y="9531"/>
                    <a:pt x="73" y="9604"/>
                    <a:pt x="145" y="9604"/>
                  </a:cubicBezTo>
                  <a:lnTo>
                    <a:pt x="10916" y="9604"/>
                  </a:lnTo>
                  <a:lnTo>
                    <a:pt x="20266" y="254"/>
                  </a:lnTo>
                  <a:cubicBezTo>
                    <a:pt x="20315" y="181"/>
                    <a:pt x="20315" y="109"/>
                    <a:pt x="20266" y="37"/>
                  </a:cubicBezTo>
                  <a:cubicBezTo>
                    <a:pt x="20230" y="13"/>
                    <a:pt x="20188" y="1"/>
                    <a:pt x="201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43"/>
          <p:cNvGrpSpPr/>
          <p:nvPr/>
        </p:nvGrpSpPr>
        <p:grpSpPr>
          <a:xfrm>
            <a:off x="7788367" y="626703"/>
            <a:ext cx="783199" cy="640169"/>
            <a:chOff x="7884425" y="705450"/>
            <a:chExt cx="590425" cy="482600"/>
          </a:xfrm>
        </p:grpSpPr>
        <p:sp>
          <p:nvSpPr>
            <p:cNvPr id="408" name="Google Shape;408;p43"/>
            <p:cNvSpPr/>
            <p:nvPr/>
          </p:nvSpPr>
          <p:spPr>
            <a:xfrm>
              <a:off x="7884425" y="734375"/>
              <a:ext cx="468725" cy="453675"/>
            </a:xfrm>
            <a:custGeom>
              <a:rect b="b" l="l" r="r" t="t"/>
              <a:pathLst>
                <a:path extrusionOk="0" h="18147" w="18749">
                  <a:moveTo>
                    <a:pt x="194" y="1"/>
                  </a:moveTo>
                  <a:cubicBezTo>
                    <a:pt x="145" y="1"/>
                    <a:pt x="97" y="25"/>
                    <a:pt x="49" y="49"/>
                  </a:cubicBezTo>
                  <a:cubicBezTo>
                    <a:pt x="25" y="97"/>
                    <a:pt x="1" y="145"/>
                    <a:pt x="1" y="193"/>
                  </a:cubicBezTo>
                  <a:lnTo>
                    <a:pt x="748" y="16532"/>
                  </a:lnTo>
                  <a:cubicBezTo>
                    <a:pt x="748" y="16628"/>
                    <a:pt x="820" y="16700"/>
                    <a:pt x="917" y="16700"/>
                  </a:cubicBezTo>
                  <a:lnTo>
                    <a:pt x="17954" y="18146"/>
                  </a:lnTo>
                  <a:cubicBezTo>
                    <a:pt x="18002" y="18146"/>
                    <a:pt x="18050" y="18146"/>
                    <a:pt x="18074" y="18122"/>
                  </a:cubicBezTo>
                  <a:cubicBezTo>
                    <a:pt x="18122" y="18074"/>
                    <a:pt x="18146" y="18026"/>
                    <a:pt x="18146" y="17977"/>
                  </a:cubicBezTo>
                  <a:lnTo>
                    <a:pt x="18749" y="9929"/>
                  </a:lnTo>
                  <a:cubicBezTo>
                    <a:pt x="18749" y="9832"/>
                    <a:pt x="18676" y="9736"/>
                    <a:pt x="18580" y="9736"/>
                  </a:cubicBezTo>
                  <a:cubicBezTo>
                    <a:pt x="18570" y="9733"/>
                    <a:pt x="18560" y="9732"/>
                    <a:pt x="18550" y="9732"/>
                  </a:cubicBezTo>
                  <a:cubicBezTo>
                    <a:pt x="18464" y="9732"/>
                    <a:pt x="18387" y="9818"/>
                    <a:pt x="18387" y="9905"/>
                  </a:cubicBezTo>
                  <a:lnTo>
                    <a:pt x="17785" y="17761"/>
                  </a:lnTo>
                  <a:lnTo>
                    <a:pt x="1109" y="16363"/>
                  </a:lnTo>
                  <a:lnTo>
                    <a:pt x="362" y="410"/>
                  </a:lnTo>
                  <a:lnTo>
                    <a:pt x="16122" y="2772"/>
                  </a:lnTo>
                  <a:cubicBezTo>
                    <a:pt x="16219" y="2772"/>
                    <a:pt x="16315" y="2700"/>
                    <a:pt x="16339" y="2603"/>
                  </a:cubicBezTo>
                  <a:cubicBezTo>
                    <a:pt x="16339" y="2507"/>
                    <a:pt x="16267" y="2410"/>
                    <a:pt x="16170" y="2386"/>
                  </a:cubicBezTo>
                  <a:lnTo>
                    <a:pt x="1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3"/>
            <p:cNvSpPr/>
            <p:nvPr/>
          </p:nvSpPr>
          <p:spPr>
            <a:xfrm>
              <a:off x="7962150" y="705450"/>
              <a:ext cx="512700" cy="411500"/>
            </a:xfrm>
            <a:custGeom>
              <a:rect b="b" l="l" r="r" t="t"/>
              <a:pathLst>
                <a:path extrusionOk="0" h="16460" w="20508">
                  <a:moveTo>
                    <a:pt x="362" y="8869"/>
                  </a:moveTo>
                  <a:lnTo>
                    <a:pt x="7495" y="16002"/>
                  </a:lnTo>
                  <a:lnTo>
                    <a:pt x="20122" y="3375"/>
                  </a:lnTo>
                  <a:lnTo>
                    <a:pt x="20122" y="652"/>
                  </a:lnTo>
                  <a:lnTo>
                    <a:pt x="7615" y="13158"/>
                  </a:lnTo>
                  <a:cubicBezTo>
                    <a:pt x="7567" y="13206"/>
                    <a:pt x="7422" y="13206"/>
                    <a:pt x="7374" y="13158"/>
                  </a:cubicBezTo>
                  <a:lnTo>
                    <a:pt x="362" y="6146"/>
                  </a:lnTo>
                  <a:close/>
                  <a:moveTo>
                    <a:pt x="7495" y="16460"/>
                  </a:moveTo>
                  <a:cubicBezTo>
                    <a:pt x="7447" y="16460"/>
                    <a:pt x="7398" y="16435"/>
                    <a:pt x="7374" y="16387"/>
                  </a:cubicBezTo>
                  <a:lnTo>
                    <a:pt x="49" y="9086"/>
                  </a:lnTo>
                  <a:cubicBezTo>
                    <a:pt x="25" y="9038"/>
                    <a:pt x="0" y="8989"/>
                    <a:pt x="0" y="8941"/>
                  </a:cubicBezTo>
                  <a:lnTo>
                    <a:pt x="0" y="5712"/>
                  </a:lnTo>
                  <a:cubicBezTo>
                    <a:pt x="0" y="5616"/>
                    <a:pt x="49" y="5567"/>
                    <a:pt x="97" y="5519"/>
                  </a:cubicBezTo>
                  <a:cubicBezTo>
                    <a:pt x="169" y="5495"/>
                    <a:pt x="265" y="5519"/>
                    <a:pt x="314" y="5567"/>
                  </a:cubicBezTo>
                  <a:lnTo>
                    <a:pt x="7495" y="12749"/>
                  </a:lnTo>
                  <a:lnTo>
                    <a:pt x="20194" y="73"/>
                  </a:lnTo>
                  <a:cubicBezTo>
                    <a:pt x="20242" y="25"/>
                    <a:pt x="20315" y="1"/>
                    <a:pt x="20387" y="25"/>
                  </a:cubicBezTo>
                  <a:cubicBezTo>
                    <a:pt x="20459" y="49"/>
                    <a:pt x="20508" y="121"/>
                    <a:pt x="20508" y="194"/>
                  </a:cubicBezTo>
                  <a:lnTo>
                    <a:pt x="20508" y="3447"/>
                  </a:lnTo>
                  <a:cubicBezTo>
                    <a:pt x="20508" y="3495"/>
                    <a:pt x="20483" y="3543"/>
                    <a:pt x="20435" y="3567"/>
                  </a:cubicBezTo>
                  <a:lnTo>
                    <a:pt x="7615" y="16387"/>
                  </a:lnTo>
                  <a:cubicBezTo>
                    <a:pt x="7591" y="16435"/>
                    <a:pt x="7543" y="16460"/>
                    <a:pt x="7495" y="16460"/>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43"/>
          <p:cNvSpPr txBox="1"/>
          <p:nvPr>
            <p:ph idx="2" type="title"/>
          </p:nvPr>
        </p:nvSpPr>
        <p:spPr>
          <a:xfrm>
            <a:off x="1253976" y="893000"/>
            <a:ext cx="1987800" cy="138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414" name="Shape 414"/>
        <p:cNvGrpSpPr/>
        <p:nvPr/>
      </p:nvGrpSpPr>
      <p:grpSpPr>
        <a:xfrm>
          <a:off x="0" y="0"/>
          <a:ext cx="0" cy="0"/>
          <a:chOff x="0" y="0"/>
          <a:chExt cx="0" cy="0"/>
        </a:xfrm>
      </p:grpSpPr>
      <p:grpSp>
        <p:nvGrpSpPr>
          <p:cNvPr id="415" name="Google Shape;415;p44"/>
          <p:cNvGrpSpPr/>
          <p:nvPr/>
        </p:nvGrpSpPr>
        <p:grpSpPr>
          <a:xfrm>
            <a:off x="538967" y="644380"/>
            <a:ext cx="1179256" cy="963945"/>
            <a:chOff x="7884425" y="705450"/>
            <a:chExt cx="590425" cy="482600"/>
          </a:xfrm>
        </p:grpSpPr>
        <p:sp>
          <p:nvSpPr>
            <p:cNvPr id="416" name="Google Shape;416;p44"/>
            <p:cNvSpPr/>
            <p:nvPr/>
          </p:nvSpPr>
          <p:spPr>
            <a:xfrm>
              <a:off x="7884425" y="734375"/>
              <a:ext cx="468725" cy="453675"/>
            </a:xfrm>
            <a:custGeom>
              <a:rect b="b" l="l" r="r" t="t"/>
              <a:pathLst>
                <a:path extrusionOk="0" h="18147" w="18749">
                  <a:moveTo>
                    <a:pt x="194" y="1"/>
                  </a:moveTo>
                  <a:cubicBezTo>
                    <a:pt x="145" y="1"/>
                    <a:pt x="97" y="25"/>
                    <a:pt x="49" y="49"/>
                  </a:cubicBezTo>
                  <a:cubicBezTo>
                    <a:pt x="25" y="97"/>
                    <a:pt x="1" y="145"/>
                    <a:pt x="1" y="193"/>
                  </a:cubicBezTo>
                  <a:lnTo>
                    <a:pt x="748" y="16532"/>
                  </a:lnTo>
                  <a:cubicBezTo>
                    <a:pt x="748" y="16628"/>
                    <a:pt x="820" y="16700"/>
                    <a:pt x="917" y="16700"/>
                  </a:cubicBezTo>
                  <a:lnTo>
                    <a:pt x="17954" y="18146"/>
                  </a:lnTo>
                  <a:cubicBezTo>
                    <a:pt x="18002" y="18146"/>
                    <a:pt x="18050" y="18146"/>
                    <a:pt x="18074" y="18122"/>
                  </a:cubicBezTo>
                  <a:cubicBezTo>
                    <a:pt x="18122" y="18074"/>
                    <a:pt x="18146" y="18026"/>
                    <a:pt x="18146" y="17977"/>
                  </a:cubicBezTo>
                  <a:lnTo>
                    <a:pt x="18749" y="9929"/>
                  </a:lnTo>
                  <a:cubicBezTo>
                    <a:pt x="18749" y="9832"/>
                    <a:pt x="18676" y="9736"/>
                    <a:pt x="18580" y="9736"/>
                  </a:cubicBezTo>
                  <a:cubicBezTo>
                    <a:pt x="18570" y="9733"/>
                    <a:pt x="18560" y="9732"/>
                    <a:pt x="18550" y="9732"/>
                  </a:cubicBezTo>
                  <a:cubicBezTo>
                    <a:pt x="18464" y="9732"/>
                    <a:pt x="18387" y="9818"/>
                    <a:pt x="18387" y="9905"/>
                  </a:cubicBezTo>
                  <a:lnTo>
                    <a:pt x="17785" y="17761"/>
                  </a:lnTo>
                  <a:lnTo>
                    <a:pt x="1109" y="16363"/>
                  </a:lnTo>
                  <a:lnTo>
                    <a:pt x="362" y="410"/>
                  </a:lnTo>
                  <a:lnTo>
                    <a:pt x="16122" y="2772"/>
                  </a:lnTo>
                  <a:cubicBezTo>
                    <a:pt x="16219" y="2772"/>
                    <a:pt x="16315" y="2700"/>
                    <a:pt x="16339" y="2603"/>
                  </a:cubicBezTo>
                  <a:cubicBezTo>
                    <a:pt x="16339" y="2507"/>
                    <a:pt x="16267" y="2410"/>
                    <a:pt x="16170" y="2386"/>
                  </a:cubicBezTo>
                  <a:lnTo>
                    <a:pt x="1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4"/>
            <p:cNvSpPr/>
            <p:nvPr/>
          </p:nvSpPr>
          <p:spPr>
            <a:xfrm>
              <a:off x="7962150" y="705450"/>
              <a:ext cx="512700" cy="411500"/>
            </a:xfrm>
            <a:custGeom>
              <a:rect b="b" l="l" r="r" t="t"/>
              <a:pathLst>
                <a:path extrusionOk="0" h="16460" w="20508">
                  <a:moveTo>
                    <a:pt x="362" y="8869"/>
                  </a:moveTo>
                  <a:lnTo>
                    <a:pt x="7495" y="16002"/>
                  </a:lnTo>
                  <a:lnTo>
                    <a:pt x="20122" y="3375"/>
                  </a:lnTo>
                  <a:lnTo>
                    <a:pt x="20122" y="652"/>
                  </a:lnTo>
                  <a:lnTo>
                    <a:pt x="7615" y="13158"/>
                  </a:lnTo>
                  <a:cubicBezTo>
                    <a:pt x="7567" y="13206"/>
                    <a:pt x="7422" y="13206"/>
                    <a:pt x="7374" y="13158"/>
                  </a:cubicBezTo>
                  <a:lnTo>
                    <a:pt x="362" y="6146"/>
                  </a:lnTo>
                  <a:close/>
                  <a:moveTo>
                    <a:pt x="7495" y="16460"/>
                  </a:moveTo>
                  <a:cubicBezTo>
                    <a:pt x="7447" y="16460"/>
                    <a:pt x="7398" y="16435"/>
                    <a:pt x="7374" y="16387"/>
                  </a:cubicBezTo>
                  <a:lnTo>
                    <a:pt x="49" y="9086"/>
                  </a:lnTo>
                  <a:cubicBezTo>
                    <a:pt x="25" y="9038"/>
                    <a:pt x="0" y="8989"/>
                    <a:pt x="0" y="8941"/>
                  </a:cubicBezTo>
                  <a:lnTo>
                    <a:pt x="0" y="5712"/>
                  </a:lnTo>
                  <a:cubicBezTo>
                    <a:pt x="0" y="5616"/>
                    <a:pt x="49" y="5567"/>
                    <a:pt x="97" y="5519"/>
                  </a:cubicBezTo>
                  <a:cubicBezTo>
                    <a:pt x="169" y="5495"/>
                    <a:pt x="265" y="5519"/>
                    <a:pt x="314" y="5567"/>
                  </a:cubicBezTo>
                  <a:lnTo>
                    <a:pt x="7495" y="12749"/>
                  </a:lnTo>
                  <a:lnTo>
                    <a:pt x="20194" y="73"/>
                  </a:lnTo>
                  <a:cubicBezTo>
                    <a:pt x="20242" y="25"/>
                    <a:pt x="20315" y="1"/>
                    <a:pt x="20387" y="25"/>
                  </a:cubicBezTo>
                  <a:cubicBezTo>
                    <a:pt x="20459" y="49"/>
                    <a:pt x="20508" y="121"/>
                    <a:pt x="20508" y="194"/>
                  </a:cubicBezTo>
                  <a:lnTo>
                    <a:pt x="20508" y="3447"/>
                  </a:lnTo>
                  <a:cubicBezTo>
                    <a:pt x="20508" y="3495"/>
                    <a:pt x="20483" y="3543"/>
                    <a:pt x="20435" y="3567"/>
                  </a:cubicBezTo>
                  <a:lnTo>
                    <a:pt x="7615" y="16387"/>
                  </a:lnTo>
                  <a:cubicBezTo>
                    <a:pt x="7591" y="16435"/>
                    <a:pt x="7543" y="16460"/>
                    <a:pt x="7495" y="16460"/>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44"/>
          <p:cNvGrpSpPr/>
          <p:nvPr/>
        </p:nvGrpSpPr>
        <p:grpSpPr>
          <a:xfrm flipH="1">
            <a:off x="7542192" y="3156265"/>
            <a:ext cx="1047904" cy="1342867"/>
            <a:chOff x="7281625" y="832450"/>
            <a:chExt cx="753075" cy="965050"/>
          </a:xfrm>
        </p:grpSpPr>
        <p:sp>
          <p:nvSpPr>
            <p:cNvPr id="419" name="Google Shape;419;p44"/>
            <p:cNvSpPr/>
            <p:nvPr/>
          </p:nvSpPr>
          <p:spPr>
            <a:xfrm rot="1259466">
              <a:off x="7344964" y="1262138"/>
              <a:ext cx="531792" cy="37757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44"/>
            <p:cNvGrpSpPr/>
            <p:nvPr/>
          </p:nvGrpSpPr>
          <p:grpSpPr>
            <a:xfrm>
              <a:off x="7281625" y="832450"/>
              <a:ext cx="753075" cy="965050"/>
              <a:chOff x="7167325" y="870550"/>
              <a:chExt cx="753075" cy="965050"/>
            </a:xfrm>
          </p:grpSpPr>
          <p:sp>
            <p:nvSpPr>
              <p:cNvPr id="421" name="Google Shape;421;p44"/>
              <p:cNvSpPr/>
              <p:nvPr/>
            </p:nvSpPr>
            <p:spPr>
              <a:xfrm>
                <a:off x="7336000" y="870550"/>
                <a:ext cx="584400" cy="516225"/>
              </a:xfrm>
              <a:custGeom>
                <a:rect b="b" l="l" r="r" t="t"/>
                <a:pathLst>
                  <a:path extrusionOk="0" h="20649" w="23376">
                    <a:moveTo>
                      <a:pt x="13154" y="1"/>
                    </a:moveTo>
                    <a:cubicBezTo>
                      <a:pt x="9509" y="1"/>
                      <a:pt x="6077" y="2213"/>
                      <a:pt x="4700" y="5805"/>
                    </a:cubicBezTo>
                    <a:lnTo>
                      <a:pt x="0" y="18022"/>
                    </a:lnTo>
                    <a:lnTo>
                      <a:pt x="6868" y="20649"/>
                    </a:lnTo>
                    <a:lnTo>
                      <a:pt x="7832" y="18143"/>
                    </a:lnTo>
                    <a:lnTo>
                      <a:pt x="3471" y="16480"/>
                    </a:lnTo>
                    <a:lnTo>
                      <a:pt x="7182" y="6768"/>
                    </a:lnTo>
                    <a:cubicBezTo>
                      <a:pt x="8168" y="4238"/>
                      <a:pt x="10590" y="2685"/>
                      <a:pt x="13152" y="2685"/>
                    </a:cubicBezTo>
                    <a:cubicBezTo>
                      <a:pt x="13908" y="2685"/>
                      <a:pt x="14676" y="2820"/>
                      <a:pt x="15423" y="3106"/>
                    </a:cubicBezTo>
                    <a:cubicBezTo>
                      <a:pt x="18700" y="4359"/>
                      <a:pt x="20339" y="8046"/>
                      <a:pt x="19086" y="11323"/>
                    </a:cubicBezTo>
                    <a:lnTo>
                      <a:pt x="18507" y="12889"/>
                    </a:lnTo>
                    <a:lnTo>
                      <a:pt x="20990" y="13829"/>
                    </a:lnTo>
                    <a:lnTo>
                      <a:pt x="21592" y="12287"/>
                    </a:lnTo>
                    <a:cubicBezTo>
                      <a:pt x="23375" y="7636"/>
                      <a:pt x="21038" y="2383"/>
                      <a:pt x="16387" y="599"/>
                    </a:cubicBezTo>
                    <a:cubicBezTo>
                      <a:pt x="15322" y="193"/>
                      <a:pt x="14229" y="1"/>
                      <a:pt x="131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4"/>
              <p:cNvSpPr/>
              <p:nvPr/>
            </p:nvSpPr>
            <p:spPr>
              <a:xfrm>
                <a:off x="7416725" y="917450"/>
                <a:ext cx="456675" cy="312100"/>
              </a:xfrm>
              <a:custGeom>
                <a:rect b="b" l="l" r="r" t="t"/>
                <a:pathLst>
                  <a:path extrusionOk="0" h="12484" w="18267">
                    <a:moveTo>
                      <a:pt x="9808" y="1"/>
                    </a:moveTo>
                    <a:cubicBezTo>
                      <a:pt x="6772" y="1"/>
                      <a:pt x="3929" y="1832"/>
                      <a:pt x="2796" y="4820"/>
                    </a:cubicBezTo>
                    <a:lnTo>
                      <a:pt x="1" y="12074"/>
                    </a:lnTo>
                    <a:lnTo>
                      <a:pt x="1061" y="12483"/>
                    </a:lnTo>
                    <a:lnTo>
                      <a:pt x="3953" y="4892"/>
                    </a:lnTo>
                    <a:cubicBezTo>
                      <a:pt x="4941" y="2362"/>
                      <a:pt x="7350" y="796"/>
                      <a:pt x="9929" y="796"/>
                    </a:cubicBezTo>
                    <a:cubicBezTo>
                      <a:pt x="10676" y="796"/>
                      <a:pt x="11447" y="940"/>
                      <a:pt x="12194" y="1230"/>
                    </a:cubicBezTo>
                    <a:cubicBezTo>
                      <a:pt x="14724" y="2194"/>
                      <a:pt x="16291" y="4627"/>
                      <a:pt x="16291" y="7182"/>
                    </a:cubicBezTo>
                    <a:cubicBezTo>
                      <a:pt x="16291" y="7929"/>
                      <a:pt x="16146" y="8700"/>
                      <a:pt x="15857" y="9447"/>
                    </a:cubicBezTo>
                    <a:lnTo>
                      <a:pt x="15278" y="11013"/>
                    </a:lnTo>
                    <a:lnTo>
                      <a:pt x="16315" y="11399"/>
                    </a:lnTo>
                    <a:lnTo>
                      <a:pt x="16797" y="10194"/>
                    </a:lnTo>
                    <a:cubicBezTo>
                      <a:pt x="18267" y="6314"/>
                      <a:pt x="16339" y="1977"/>
                      <a:pt x="12483" y="483"/>
                    </a:cubicBezTo>
                    <a:cubicBezTo>
                      <a:pt x="11592" y="145"/>
                      <a:pt x="10700" y="1"/>
                      <a:pt x="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4"/>
              <p:cNvSpPr/>
              <p:nvPr/>
            </p:nvSpPr>
            <p:spPr>
              <a:xfrm>
                <a:off x="7272150" y="1237625"/>
                <a:ext cx="621725" cy="597975"/>
              </a:xfrm>
              <a:custGeom>
                <a:rect b="b" l="l" r="r" t="t"/>
                <a:pathLst>
                  <a:path extrusionOk="0" h="23919" w="24869">
                    <a:moveTo>
                      <a:pt x="7373" y="1"/>
                    </a:moveTo>
                    <a:cubicBezTo>
                      <a:pt x="6778" y="1"/>
                      <a:pt x="6215" y="365"/>
                      <a:pt x="5976" y="953"/>
                    </a:cubicBezTo>
                    <a:lnTo>
                      <a:pt x="289" y="15822"/>
                    </a:lnTo>
                    <a:cubicBezTo>
                      <a:pt x="0" y="16593"/>
                      <a:pt x="386" y="17460"/>
                      <a:pt x="1157" y="17749"/>
                    </a:cubicBezTo>
                    <a:lnTo>
                      <a:pt x="16941" y="23822"/>
                    </a:lnTo>
                    <a:cubicBezTo>
                      <a:pt x="17114" y="23887"/>
                      <a:pt x="17293" y="23918"/>
                      <a:pt x="17469" y="23918"/>
                    </a:cubicBezTo>
                    <a:cubicBezTo>
                      <a:pt x="18073" y="23918"/>
                      <a:pt x="18645" y="23552"/>
                      <a:pt x="18869" y="22955"/>
                    </a:cubicBezTo>
                    <a:lnTo>
                      <a:pt x="24580" y="8086"/>
                    </a:lnTo>
                    <a:cubicBezTo>
                      <a:pt x="24869" y="7315"/>
                      <a:pt x="24483" y="6448"/>
                      <a:pt x="23712" y="6159"/>
                    </a:cubicBezTo>
                    <a:lnTo>
                      <a:pt x="7928" y="110"/>
                    </a:lnTo>
                    <a:cubicBezTo>
                      <a:pt x="7746" y="36"/>
                      <a:pt x="7558" y="1"/>
                      <a:pt x="73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4"/>
              <p:cNvSpPr/>
              <p:nvPr/>
            </p:nvSpPr>
            <p:spPr>
              <a:xfrm>
                <a:off x="7266725" y="1195775"/>
                <a:ext cx="482575" cy="552475"/>
              </a:xfrm>
              <a:custGeom>
                <a:rect b="b" l="l" r="r" t="t"/>
                <a:pathLst>
                  <a:path extrusionOk="0" h="22099" w="19303">
                    <a:moveTo>
                      <a:pt x="15037" y="22098"/>
                    </a:moveTo>
                    <a:lnTo>
                      <a:pt x="19230" y="11206"/>
                    </a:lnTo>
                    <a:lnTo>
                      <a:pt x="17110" y="14194"/>
                    </a:lnTo>
                    <a:cubicBezTo>
                      <a:pt x="15929" y="15857"/>
                      <a:pt x="14435" y="17231"/>
                      <a:pt x="12724" y="18243"/>
                    </a:cubicBezTo>
                    <a:lnTo>
                      <a:pt x="19302" y="11013"/>
                    </a:lnTo>
                    <a:lnTo>
                      <a:pt x="15037" y="22098"/>
                    </a:lnTo>
                    <a:lnTo>
                      <a:pt x="15037" y="22098"/>
                    </a:lnTo>
                    <a:moveTo>
                      <a:pt x="2747" y="17279"/>
                    </a:moveTo>
                    <a:cubicBezTo>
                      <a:pt x="1518" y="16074"/>
                      <a:pt x="699" y="14508"/>
                      <a:pt x="386" y="12797"/>
                    </a:cubicBezTo>
                    <a:lnTo>
                      <a:pt x="9808" y="2411"/>
                    </a:lnTo>
                    <a:lnTo>
                      <a:pt x="6483" y="1133"/>
                    </a:lnTo>
                    <a:lnTo>
                      <a:pt x="121" y="8170"/>
                    </a:lnTo>
                    <a:lnTo>
                      <a:pt x="0" y="5712"/>
                    </a:lnTo>
                    <a:lnTo>
                      <a:pt x="1832" y="965"/>
                    </a:lnTo>
                    <a:cubicBezTo>
                      <a:pt x="2049" y="362"/>
                      <a:pt x="2627" y="1"/>
                      <a:pt x="3229" y="1"/>
                    </a:cubicBezTo>
                    <a:cubicBezTo>
                      <a:pt x="3398" y="1"/>
                      <a:pt x="3591" y="25"/>
                      <a:pt x="3760" y="97"/>
                    </a:cubicBezTo>
                    <a:lnTo>
                      <a:pt x="4555" y="386"/>
                    </a:lnTo>
                    <a:lnTo>
                      <a:pt x="6001" y="941"/>
                    </a:lnTo>
                    <a:lnTo>
                      <a:pt x="7061" y="1350"/>
                    </a:lnTo>
                    <a:lnTo>
                      <a:pt x="14555" y="4242"/>
                    </a:lnTo>
                    <a:lnTo>
                      <a:pt x="2747" y="17279"/>
                    </a:ln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4"/>
              <p:cNvSpPr/>
              <p:nvPr/>
            </p:nvSpPr>
            <p:spPr>
              <a:xfrm>
                <a:off x="7269725" y="1224100"/>
                <a:ext cx="242225" cy="291600"/>
              </a:xfrm>
              <a:custGeom>
                <a:rect b="b" l="l" r="r" t="t"/>
                <a:pathLst>
                  <a:path extrusionOk="0" h="11664" w="9689">
                    <a:moveTo>
                      <a:pt x="6363" y="0"/>
                    </a:moveTo>
                    <a:lnTo>
                      <a:pt x="1" y="7037"/>
                    </a:lnTo>
                    <a:lnTo>
                      <a:pt x="145" y="10555"/>
                    </a:lnTo>
                    <a:cubicBezTo>
                      <a:pt x="169" y="10941"/>
                      <a:pt x="194" y="11302"/>
                      <a:pt x="266" y="11664"/>
                    </a:cubicBezTo>
                    <a:lnTo>
                      <a:pt x="9688" y="1278"/>
                    </a:lnTo>
                    <a:lnTo>
                      <a:pt x="63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4"/>
              <p:cNvSpPr/>
              <p:nvPr/>
            </p:nvSpPr>
            <p:spPr>
              <a:xfrm>
                <a:off x="7749275" y="1384950"/>
                <a:ext cx="30150" cy="86175"/>
              </a:xfrm>
              <a:custGeom>
                <a:rect b="b" l="l" r="r" t="t"/>
                <a:pathLst>
                  <a:path extrusionOk="0" h="3447" w="1206">
                    <a:moveTo>
                      <a:pt x="0" y="3446"/>
                    </a:moveTo>
                    <a:lnTo>
                      <a:pt x="1109" y="531"/>
                    </a:lnTo>
                    <a:cubicBezTo>
                      <a:pt x="1181" y="338"/>
                      <a:pt x="1205" y="169"/>
                      <a:pt x="1205" y="0"/>
                    </a:cubicBezTo>
                    <a:cubicBezTo>
                      <a:pt x="1205" y="169"/>
                      <a:pt x="1181" y="338"/>
                      <a:pt x="1109" y="531"/>
                    </a:cubicBezTo>
                    <a:lnTo>
                      <a:pt x="0" y="3446"/>
                    </a:lnTo>
                  </a:path>
                </a:pathLst>
              </a:custGeom>
              <a:solidFill>
                <a:srgbClr val="FBAF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4"/>
              <p:cNvSpPr/>
              <p:nvPr/>
            </p:nvSpPr>
            <p:spPr>
              <a:xfrm>
                <a:off x="7335400" y="1301800"/>
                <a:ext cx="444025" cy="398250"/>
              </a:xfrm>
              <a:custGeom>
                <a:rect b="b" l="l" r="r" t="t"/>
                <a:pathLst>
                  <a:path extrusionOk="0" h="15930" w="17761">
                    <a:moveTo>
                      <a:pt x="4675" y="15929"/>
                    </a:moveTo>
                    <a:lnTo>
                      <a:pt x="1952" y="14484"/>
                    </a:lnTo>
                    <a:cubicBezTo>
                      <a:pt x="1229" y="14098"/>
                      <a:pt x="579" y="13616"/>
                      <a:pt x="0" y="13038"/>
                    </a:cubicBezTo>
                    <a:lnTo>
                      <a:pt x="11808" y="1"/>
                    </a:lnTo>
                    <a:lnTo>
                      <a:pt x="16796" y="1905"/>
                    </a:lnTo>
                    <a:cubicBezTo>
                      <a:pt x="17399" y="2146"/>
                      <a:pt x="17760" y="2700"/>
                      <a:pt x="17760" y="3326"/>
                    </a:cubicBezTo>
                    <a:cubicBezTo>
                      <a:pt x="17760" y="3495"/>
                      <a:pt x="17736" y="3664"/>
                      <a:pt x="17664" y="3857"/>
                    </a:cubicBezTo>
                    <a:lnTo>
                      <a:pt x="16555" y="6772"/>
                    </a:lnTo>
                    <a:lnTo>
                      <a:pt x="9977" y="14002"/>
                    </a:lnTo>
                    <a:cubicBezTo>
                      <a:pt x="8362" y="14990"/>
                      <a:pt x="6555" y="15640"/>
                      <a:pt x="4675" y="1592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4"/>
              <p:cNvSpPr/>
              <p:nvPr/>
            </p:nvSpPr>
            <p:spPr>
              <a:xfrm>
                <a:off x="7438425" y="1434950"/>
                <a:ext cx="117500" cy="147025"/>
              </a:xfrm>
              <a:custGeom>
                <a:rect b="b" l="l" r="r" t="t"/>
                <a:pathLst>
                  <a:path extrusionOk="0" h="5881" w="4700">
                    <a:moveTo>
                      <a:pt x="2704" y="1"/>
                    </a:moveTo>
                    <a:cubicBezTo>
                      <a:pt x="1966" y="1"/>
                      <a:pt x="1268" y="454"/>
                      <a:pt x="988" y="1181"/>
                    </a:cubicBezTo>
                    <a:cubicBezTo>
                      <a:pt x="771" y="1784"/>
                      <a:pt x="868" y="2434"/>
                      <a:pt x="1253" y="2916"/>
                    </a:cubicBezTo>
                    <a:lnTo>
                      <a:pt x="0" y="4844"/>
                    </a:lnTo>
                    <a:lnTo>
                      <a:pt x="2675" y="5880"/>
                    </a:lnTo>
                    <a:lnTo>
                      <a:pt x="3036" y="3615"/>
                    </a:lnTo>
                    <a:cubicBezTo>
                      <a:pt x="3639" y="3495"/>
                      <a:pt x="4169" y="3085"/>
                      <a:pt x="4410" y="2483"/>
                    </a:cubicBezTo>
                    <a:cubicBezTo>
                      <a:pt x="4699" y="1663"/>
                      <a:pt x="4410" y="796"/>
                      <a:pt x="3735" y="314"/>
                    </a:cubicBezTo>
                    <a:cubicBezTo>
                      <a:pt x="3615" y="242"/>
                      <a:pt x="3494" y="169"/>
                      <a:pt x="3350" y="121"/>
                    </a:cubicBezTo>
                    <a:cubicBezTo>
                      <a:pt x="3137" y="39"/>
                      <a:pt x="2919" y="1"/>
                      <a:pt x="27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4"/>
              <p:cNvSpPr/>
              <p:nvPr/>
            </p:nvSpPr>
            <p:spPr>
              <a:xfrm>
                <a:off x="7634800" y="1748225"/>
                <a:ext cx="7875" cy="21100"/>
              </a:xfrm>
              <a:custGeom>
                <a:rect b="b" l="l" r="r" t="t"/>
                <a:pathLst>
                  <a:path extrusionOk="0" h="844" w="315">
                    <a:moveTo>
                      <a:pt x="1" y="844"/>
                    </a:moveTo>
                    <a:lnTo>
                      <a:pt x="1" y="844"/>
                    </a:lnTo>
                    <a:lnTo>
                      <a:pt x="314" y="0"/>
                    </a:lnTo>
                    <a:lnTo>
                      <a:pt x="314" y="0"/>
                    </a:lnTo>
                    <a:lnTo>
                      <a:pt x="1" y="844"/>
                    </a:lnTo>
                    <a:close/>
                  </a:path>
                </a:pathLst>
              </a:custGeom>
              <a:solidFill>
                <a:srgbClr val="F98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4"/>
              <p:cNvSpPr/>
              <p:nvPr/>
            </p:nvSpPr>
            <p:spPr>
              <a:xfrm>
                <a:off x="7634800" y="1748225"/>
                <a:ext cx="7875" cy="21100"/>
              </a:xfrm>
              <a:custGeom>
                <a:rect b="b" l="l" r="r" t="t"/>
                <a:pathLst>
                  <a:path extrusionOk="0" h="844" w="315">
                    <a:moveTo>
                      <a:pt x="1" y="844"/>
                    </a:moveTo>
                    <a:lnTo>
                      <a:pt x="314" y="0"/>
                    </a:lnTo>
                    <a:lnTo>
                      <a:pt x="314" y="0"/>
                    </a:lnTo>
                    <a:lnTo>
                      <a:pt x="1" y="844"/>
                    </a:lnTo>
                    <a:close/>
                  </a:path>
                </a:pathLst>
              </a:custGeom>
              <a:solidFill>
                <a:srgbClr val="FBB2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4"/>
              <p:cNvSpPr/>
              <p:nvPr/>
            </p:nvSpPr>
            <p:spPr>
              <a:xfrm>
                <a:off x="7175150" y="1515675"/>
                <a:ext cx="160275" cy="162075"/>
              </a:xfrm>
              <a:custGeom>
                <a:rect b="b" l="l" r="r" t="t"/>
                <a:pathLst>
                  <a:path extrusionOk="0" h="6483" w="6411">
                    <a:moveTo>
                      <a:pt x="4049" y="1"/>
                    </a:moveTo>
                    <a:lnTo>
                      <a:pt x="0" y="4483"/>
                    </a:lnTo>
                    <a:cubicBezTo>
                      <a:pt x="169" y="4676"/>
                      <a:pt x="386" y="4844"/>
                      <a:pt x="651" y="4965"/>
                    </a:cubicBezTo>
                    <a:lnTo>
                      <a:pt x="4603" y="6483"/>
                    </a:lnTo>
                    <a:lnTo>
                      <a:pt x="6410" y="4483"/>
                    </a:lnTo>
                    <a:cubicBezTo>
                      <a:pt x="5181" y="3278"/>
                      <a:pt x="4362" y="1712"/>
                      <a:pt x="40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4"/>
              <p:cNvSpPr/>
              <p:nvPr/>
            </p:nvSpPr>
            <p:spPr>
              <a:xfrm>
                <a:off x="7223950" y="1338550"/>
                <a:ext cx="45800" cy="112100"/>
              </a:xfrm>
              <a:custGeom>
                <a:rect b="b" l="l" r="r" t="t"/>
                <a:pathLst>
                  <a:path extrusionOk="0" h="4484" w="1832">
                    <a:moveTo>
                      <a:pt x="1711" y="1"/>
                    </a:moveTo>
                    <a:lnTo>
                      <a:pt x="0" y="4483"/>
                    </a:lnTo>
                    <a:lnTo>
                      <a:pt x="1832" y="2459"/>
                    </a:lnTo>
                    <a:lnTo>
                      <a:pt x="171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4"/>
              <p:cNvSpPr/>
              <p:nvPr/>
            </p:nvSpPr>
            <p:spPr>
              <a:xfrm>
                <a:off x="7167325" y="1400000"/>
                <a:ext cx="109050" cy="227750"/>
              </a:xfrm>
              <a:custGeom>
                <a:rect b="b" l="l" r="r" t="t"/>
                <a:pathLst>
                  <a:path extrusionOk="0" h="9110" w="4362">
                    <a:moveTo>
                      <a:pt x="4097" y="1"/>
                    </a:moveTo>
                    <a:lnTo>
                      <a:pt x="2265" y="2025"/>
                    </a:lnTo>
                    <a:lnTo>
                      <a:pt x="97" y="7640"/>
                    </a:lnTo>
                    <a:cubicBezTo>
                      <a:pt x="24" y="7833"/>
                      <a:pt x="0" y="8001"/>
                      <a:pt x="0" y="8194"/>
                    </a:cubicBezTo>
                    <a:cubicBezTo>
                      <a:pt x="0" y="8507"/>
                      <a:pt x="121" y="8845"/>
                      <a:pt x="313" y="9110"/>
                    </a:cubicBezTo>
                    <a:lnTo>
                      <a:pt x="4362" y="4628"/>
                    </a:lnTo>
                    <a:cubicBezTo>
                      <a:pt x="4290" y="4266"/>
                      <a:pt x="4265" y="3905"/>
                      <a:pt x="4241" y="3519"/>
                    </a:cubicBezTo>
                    <a:lnTo>
                      <a:pt x="409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4"/>
              <p:cNvSpPr/>
              <p:nvPr/>
            </p:nvSpPr>
            <p:spPr>
              <a:xfrm>
                <a:off x="7290225" y="1627725"/>
                <a:ext cx="162075" cy="75950"/>
              </a:xfrm>
              <a:custGeom>
                <a:rect b="b" l="l" r="r" t="t"/>
                <a:pathLst>
                  <a:path extrusionOk="0" h="3038" w="6483">
                    <a:moveTo>
                      <a:pt x="1807" y="1"/>
                    </a:moveTo>
                    <a:lnTo>
                      <a:pt x="0" y="2001"/>
                    </a:lnTo>
                    <a:lnTo>
                      <a:pt x="2410" y="2917"/>
                    </a:lnTo>
                    <a:cubicBezTo>
                      <a:pt x="3060" y="3013"/>
                      <a:pt x="3687" y="3037"/>
                      <a:pt x="4314" y="3037"/>
                    </a:cubicBezTo>
                    <a:cubicBezTo>
                      <a:pt x="5061" y="3037"/>
                      <a:pt x="5759" y="2989"/>
                      <a:pt x="6482" y="2892"/>
                    </a:cubicBezTo>
                    <a:lnTo>
                      <a:pt x="3759" y="1447"/>
                    </a:lnTo>
                    <a:cubicBezTo>
                      <a:pt x="3036" y="1061"/>
                      <a:pt x="2386" y="579"/>
                      <a:pt x="1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4"/>
              <p:cNvSpPr/>
              <p:nvPr/>
            </p:nvSpPr>
            <p:spPr>
              <a:xfrm>
                <a:off x="7452275" y="1651825"/>
                <a:ext cx="132550" cy="80150"/>
              </a:xfrm>
              <a:custGeom>
                <a:rect b="b" l="l" r="r" t="t"/>
                <a:pathLst>
                  <a:path extrusionOk="0" h="3206" w="5302">
                    <a:moveTo>
                      <a:pt x="5302" y="1"/>
                    </a:moveTo>
                    <a:lnTo>
                      <a:pt x="5302" y="1"/>
                    </a:lnTo>
                    <a:cubicBezTo>
                      <a:pt x="3687" y="989"/>
                      <a:pt x="1880" y="1639"/>
                      <a:pt x="0" y="1928"/>
                    </a:cubicBezTo>
                    <a:lnTo>
                      <a:pt x="2097" y="3037"/>
                    </a:lnTo>
                    <a:cubicBezTo>
                      <a:pt x="2217" y="3085"/>
                      <a:pt x="2314" y="3157"/>
                      <a:pt x="2410" y="3206"/>
                    </a:cubicBezTo>
                    <a:lnTo>
                      <a:pt x="53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4"/>
              <p:cNvSpPr/>
              <p:nvPr/>
            </p:nvSpPr>
            <p:spPr>
              <a:xfrm>
                <a:off x="7350450" y="1700025"/>
                <a:ext cx="162100" cy="54850"/>
              </a:xfrm>
              <a:custGeom>
                <a:rect b="b" l="l" r="r" t="t"/>
                <a:pathLst>
                  <a:path extrusionOk="0" h="2194" w="6484">
                    <a:moveTo>
                      <a:pt x="4073" y="0"/>
                    </a:moveTo>
                    <a:cubicBezTo>
                      <a:pt x="3350" y="97"/>
                      <a:pt x="2652" y="145"/>
                      <a:pt x="1905" y="145"/>
                    </a:cubicBezTo>
                    <a:cubicBezTo>
                      <a:pt x="1278" y="145"/>
                      <a:pt x="651" y="121"/>
                      <a:pt x="1" y="25"/>
                    </a:cubicBezTo>
                    <a:lnTo>
                      <a:pt x="1" y="25"/>
                    </a:lnTo>
                    <a:lnTo>
                      <a:pt x="5664" y="2193"/>
                    </a:lnTo>
                    <a:lnTo>
                      <a:pt x="6483" y="1278"/>
                    </a:lnTo>
                    <a:cubicBezTo>
                      <a:pt x="6387" y="1229"/>
                      <a:pt x="6290" y="1157"/>
                      <a:pt x="6170" y="1109"/>
                    </a:cubicBezTo>
                    <a:lnTo>
                      <a:pt x="4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4"/>
              <p:cNvSpPr/>
              <p:nvPr/>
            </p:nvSpPr>
            <p:spPr>
              <a:xfrm>
                <a:off x="7458900" y="1442475"/>
                <a:ext cx="97025" cy="139500"/>
              </a:xfrm>
              <a:custGeom>
                <a:rect b="b" l="l" r="r" t="t"/>
                <a:pathLst>
                  <a:path extrusionOk="0" h="5580" w="3881">
                    <a:moveTo>
                      <a:pt x="2699" y="0"/>
                    </a:moveTo>
                    <a:cubicBezTo>
                      <a:pt x="1956" y="0"/>
                      <a:pt x="1252" y="445"/>
                      <a:pt x="988" y="1169"/>
                    </a:cubicBezTo>
                    <a:cubicBezTo>
                      <a:pt x="747" y="1796"/>
                      <a:pt x="868" y="2447"/>
                      <a:pt x="1229" y="2929"/>
                    </a:cubicBezTo>
                    <a:lnTo>
                      <a:pt x="0" y="4856"/>
                    </a:lnTo>
                    <a:lnTo>
                      <a:pt x="1856" y="5579"/>
                    </a:lnTo>
                    <a:lnTo>
                      <a:pt x="2217" y="3314"/>
                    </a:lnTo>
                    <a:cubicBezTo>
                      <a:pt x="2820" y="3194"/>
                      <a:pt x="3350" y="2784"/>
                      <a:pt x="3591" y="2182"/>
                    </a:cubicBezTo>
                    <a:cubicBezTo>
                      <a:pt x="3880" y="1362"/>
                      <a:pt x="3591" y="495"/>
                      <a:pt x="2916" y="13"/>
                    </a:cubicBezTo>
                    <a:cubicBezTo>
                      <a:pt x="2844" y="4"/>
                      <a:pt x="2771" y="0"/>
                      <a:pt x="2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38" name="Google Shape;438;p44"/>
          <p:cNvPicPr preferRelativeResize="0"/>
          <p:nvPr/>
        </p:nvPicPr>
        <p:blipFill>
          <a:blip r:embed="rId3">
            <a:alphaModFix/>
          </a:blip>
          <a:stretch>
            <a:fillRect/>
          </a:stretch>
        </p:blipFill>
        <p:spPr>
          <a:xfrm>
            <a:off x="1999848" y="397350"/>
            <a:ext cx="5144303" cy="43487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5"/>
          <p:cNvSpPr txBox="1"/>
          <p:nvPr>
            <p:ph type="ctrTitle"/>
          </p:nvPr>
        </p:nvSpPr>
        <p:spPr>
          <a:xfrm>
            <a:off x="713250" y="536727"/>
            <a:ext cx="7717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LIVE DEMO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6"/>
          <p:cNvSpPr txBox="1"/>
          <p:nvPr>
            <p:ph type="ctrTitle"/>
          </p:nvPr>
        </p:nvSpPr>
        <p:spPr>
          <a:xfrm>
            <a:off x="713250" y="536727"/>
            <a:ext cx="7717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Docker Compose Env</a:t>
            </a:r>
            <a:endParaRPr/>
          </a:p>
        </p:txBody>
      </p:sp>
      <p:pic>
        <p:nvPicPr>
          <p:cNvPr id="449" name="Google Shape;449;p46"/>
          <p:cNvPicPr preferRelativeResize="0"/>
          <p:nvPr/>
        </p:nvPicPr>
        <p:blipFill rotWithShape="1">
          <a:blip r:embed="rId3">
            <a:alphaModFix/>
          </a:blip>
          <a:srcRect b="0" l="0" r="0" t="0"/>
          <a:stretch/>
        </p:blipFill>
        <p:spPr>
          <a:xfrm>
            <a:off x="921888" y="1114525"/>
            <a:ext cx="1392101" cy="1392101"/>
          </a:xfrm>
          <a:prstGeom prst="rect">
            <a:avLst/>
          </a:prstGeom>
          <a:noFill/>
          <a:ln>
            <a:noFill/>
          </a:ln>
        </p:spPr>
      </p:pic>
      <p:pic>
        <p:nvPicPr>
          <p:cNvPr id="450" name="Google Shape;450;p46"/>
          <p:cNvPicPr preferRelativeResize="0"/>
          <p:nvPr/>
        </p:nvPicPr>
        <p:blipFill>
          <a:blip r:embed="rId4">
            <a:alphaModFix/>
          </a:blip>
          <a:stretch>
            <a:fillRect/>
          </a:stretch>
        </p:blipFill>
        <p:spPr>
          <a:xfrm>
            <a:off x="474150" y="3363200"/>
            <a:ext cx="1392101" cy="1392101"/>
          </a:xfrm>
          <a:prstGeom prst="rect">
            <a:avLst/>
          </a:prstGeom>
          <a:noFill/>
          <a:ln>
            <a:noFill/>
          </a:ln>
        </p:spPr>
      </p:pic>
      <p:pic>
        <p:nvPicPr>
          <p:cNvPr id="451" name="Google Shape;451;p46"/>
          <p:cNvPicPr preferRelativeResize="0"/>
          <p:nvPr/>
        </p:nvPicPr>
        <p:blipFill rotWithShape="1">
          <a:blip r:embed="rId5">
            <a:alphaModFix/>
          </a:blip>
          <a:srcRect b="35769" l="23986" r="23038" t="34855"/>
          <a:stretch/>
        </p:blipFill>
        <p:spPr>
          <a:xfrm>
            <a:off x="921890" y="2372325"/>
            <a:ext cx="1640775" cy="658325"/>
          </a:xfrm>
          <a:prstGeom prst="rect">
            <a:avLst/>
          </a:prstGeom>
          <a:noFill/>
          <a:ln>
            <a:noFill/>
          </a:ln>
        </p:spPr>
      </p:pic>
      <p:pic>
        <p:nvPicPr>
          <p:cNvPr id="452" name="Google Shape;452;p46"/>
          <p:cNvPicPr preferRelativeResize="0"/>
          <p:nvPr/>
        </p:nvPicPr>
        <p:blipFill>
          <a:blip r:embed="rId6">
            <a:alphaModFix/>
          </a:blip>
          <a:stretch>
            <a:fillRect/>
          </a:stretch>
        </p:blipFill>
        <p:spPr>
          <a:xfrm>
            <a:off x="2131964" y="3558975"/>
            <a:ext cx="1151165" cy="1270252"/>
          </a:xfrm>
          <a:prstGeom prst="rect">
            <a:avLst/>
          </a:prstGeom>
          <a:noFill/>
          <a:ln>
            <a:noFill/>
          </a:ln>
        </p:spPr>
      </p:pic>
      <p:pic>
        <p:nvPicPr>
          <p:cNvPr id="453" name="Google Shape;453;p46"/>
          <p:cNvPicPr preferRelativeResize="0"/>
          <p:nvPr/>
        </p:nvPicPr>
        <p:blipFill>
          <a:blip r:embed="rId7">
            <a:alphaModFix/>
          </a:blip>
          <a:stretch>
            <a:fillRect/>
          </a:stretch>
        </p:blipFill>
        <p:spPr>
          <a:xfrm>
            <a:off x="2551425" y="3889475"/>
            <a:ext cx="939750" cy="939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7"/>
          <p:cNvSpPr txBox="1"/>
          <p:nvPr>
            <p:ph type="ctrTitle"/>
          </p:nvPr>
        </p:nvSpPr>
        <p:spPr>
          <a:xfrm>
            <a:off x="1214750" y="181575"/>
            <a:ext cx="6425400" cy="5778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Web </a:t>
            </a:r>
            <a:r>
              <a:rPr lang="en"/>
              <a:t>Scraper Details</a:t>
            </a:r>
            <a:r>
              <a:rPr lang="en"/>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462" name="Shape 462"/>
        <p:cNvGrpSpPr/>
        <p:nvPr/>
      </p:nvGrpSpPr>
      <p:grpSpPr>
        <a:xfrm>
          <a:off x="0" y="0"/>
          <a:ext cx="0" cy="0"/>
          <a:chOff x="0" y="0"/>
          <a:chExt cx="0" cy="0"/>
        </a:xfrm>
      </p:grpSpPr>
      <p:pic>
        <p:nvPicPr>
          <p:cNvPr id="463" name="Google Shape;463;p48"/>
          <p:cNvPicPr preferRelativeResize="0"/>
          <p:nvPr/>
        </p:nvPicPr>
        <p:blipFill>
          <a:blip r:embed="rId3">
            <a:alphaModFix/>
          </a:blip>
          <a:stretch>
            <a:fillRect/>
          </a:stretch>
        </p:blipFill>
        <p:spPr>
          <a:xfrm>
            <a:off x="3288275" y="287800"/>
            <a:ext cx="2567451" cy="4520824"/>
          </a:xfrm>
          <a:prstGeom prst="rect">
            <a:avLst/>
          </a:prstGeom>
          <a:noFill/>
          <a:ln>
            <a:noFill/>
          </a:ln>
        </p:spPr>
      </p:pic>
      <p:sp>
        <p:nvSpPr>
          <p:cNvPr id="464" name="Google Shape;464;p48"/>
          <p:cNvSpPr/>
          <p:nvPr/>
        </p:nvSpPr>
        <p:spPr>
          <a:xfrm>
            <a:off x="6190638" y="2944163"/>
            <a:ext cx="2323500" cy="760800"/>
          </a:xfrm>
          <a:prstGeom prst="roundRect">
            <a:avLst>
              <a:gd fmla="val 1030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8"/>
          <p:cNvSpPr/>
          <p:nvPr/>
        </p:nvSpPr>
        <p:spPr>
          <a:xfrm>
            <a:off x="555375" y="591700"/>
            <a:ext cx="2280900" cy="760800"/>
          </a:xfrm>
          <a:prstGeom prst="roundRect">
            <a:avLst>
              <a:gd fmla="val 1030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8"/>
          <p:cNvSpPr txBox="1"/>
          <p:nvPr>
            <p:ph idx="4294967295" type="subTitle"/>
          </p:nvPr>
        </p:nvSpPr>
        <p:spPr>
          <a:xfrm>
            <a:off x="588979" y="652750"/>
            <a:ext cx="2213700" cy="6528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200">
                <a:solidFill>
                  <a:schemeClr val="dk1"/>
                </a:solidFill>
              </a:rPr>
              <a:t>Static content generated using Angular and NGINX</a:t>
            </a:r>
            <a:endParaRPr sz="1200">
              <a:solidFill>
                <a:schemeClr val="dk1"/>
              </a:solidFill>
            </a:endParaRPr>
          </a:p>
        </p:txBody>
      </p:sp>
      <p:sp>
        <p:nvSpPr>
          <p:cNvPr id="467" name="Google Shape;467;p48"/>
          <p:cNvSpPr/>
          <p:nvPr/>
        </p:nvSpPr>
        <p:spPr>
          <a:xfrm>
            <a:off x="6190650" y="1408311"/>
            <a:ext cx="2323500" cy="831900"/>
          </a:xfrm>
          <a:prstGeom prst="roundRect">
            <a:avLst>
              <a:gd fmla="val 1030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8"/>
          <p:cNvSpPr txBox="1"/>
          <p:nvPr>
            <p:ph idx="4294967295" type="subTitle"/>
          </p:nvPr>
        </p:nvSpPr>
        <p:spPr>
          <a:xfrm>
            <a:off x="6245538" y="2998163"/>
            <a:ext cx="2213700" cy="6528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200">
                <a:solidFill>
                  <a:srgbClr val="000000"/>
                </a:solidFill>
              </a:rPr>
              <a:t>P</a:t>
            </a:r>
            <a:r>
              <a:rPr lang="en" sz="1200">
                <a:solidFill>
                  <a:srgbClr val="000000"/>
                </a:solidFill>
              </a:rPr>
              <a:t>ulls metadata of label for the specific app from MongoDB and sends to Django</a:t>
            </a:r>
            <a:endParaRPr sz="1200">
              <a:solidFill>
                <a:srgbClr val="000000"/>
              </a:solidFill>
            </a:endParaRPr>
          </a:p>
        </p:txBody>
      </p:sp>
      <p:sp>
        <p:nvSpPr>
          <p:cNvPr id="469" name="Google Shape;469;p48"/>
          <p:cNvSpPr txBox="1"/>
          <p:nvPr>
            <p:ph idx="1" type="subTitle"/>
          </p:nvPr>
        </p:nvSpPr>
        <p:spPr>
          <a:xfrm>
            <a:off x="6245550" y="1497838"/>
            <a:ext cx="2213700" cy="65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Modify survey using Django and AJAX to add dynamic questions </a:t>
            </a:r>
            <a:endParaRPr sz="1200">
              <a:solidFill>
                <a:schemeClr val="dk1"/>
              </a:solidFill>
            </a:endParaRPr>
          </a:p>
        </p:txBody>
      </p:sp>
      <p:cxnSp>
        <p:nvCxnSpPr>
          <p:cNvPr id="470" name="Google Shape;470;p48"/>
          <p:cNvCxnSpPr>
            <a:stCxn id="467" idx="1"/>
          </p:cNvCxnSpPr>
          <p:nvPr/>
        </p:nvCxnSpPr>
        <p:spPr>
          <a:xfrm flipH="1">
            <a:off x="4490850" y="1824261"/>
            <a:ext cx="1699800" cy="588600"/>
          </a:xfrm>
          <a:prstGeom prst="straightConnector1">
            <a:avLst/>
          </a:prstGeom>
          <a:noFill/>
          <a:ln cap="flat" cmpd="sng" w="19050">
            <a:solidFill>
              <a:schemeClr val="accent1"/>
            </a:solidFill>
            <a:prstDash val="solid"/>
            <a:round/>
            <a:headEnd len="med" w="med" type="oval"/>
            <a:tailEnd len="med" w="med" type="stealth"/>
          </a:ln>
        </p:spPr>
      </p:cxnSp>
      <p:sp>
        <p:nvSpPr>
          <p:cNvPr id="471" name="Google Shape;471;p48"/>
          <p:cNvSpPr/>
          <p:nvPr/>
        </p:nvSpPr>
        <p:spPr>
          <a:xfrm>
            <a:off x="534075" y="3075911"/>
            <a:ext cx="2323500" cy="831900"/>
          </a:xfrm>
          <a:prstGeom prst="roundRect">
            <a:avLst>
              <a:gd fmla="val 1030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2" name="Google Shape;472;p48"/>
          <p:cNvCxnSpPr>
            <a:stCxn id="464" idx="1"/>
          </p:cNvCxnSpPr>
          <p:nvPr/>
        </p:nvCxnSpPr>
        <p:spPr>
          <a:xfrm rot="10800000">
            <a:off x="4602438" y="2155163"/>
            <a:ext cx="1588200" cy="1169400"/>
          </a:xfrm>
          <a:prstGeom prst="straightConnector1">
            <a:avLst/>
          </a:prstGeom>
          <a:noFill/>
          <a:ln cap="flat" cmpd="sng" w="19050">
            <a:solidFill>
              <a:schemeClr val="accent1"/>
            </a:solidFill>
            <a:prstDash val="solid"/>
            <a:round/>
            <a:headEnd len="med" w="med" type="oval"/>
            <a:tailEnd len="med" w="med" type="stealth"/>
          </a:ln>
        </p:spPr>
      </p:cxnSp>
      <p:sp>
        <p:nvSpPr>
          <p:cNvPr id="473" name="Google Shape;473;p48"/>
          <p:cNvSpPr txBox="1"/>
          <p:nvPr>
            <p:ph idx="1" type="subTitle"/>
          </p:nvPr>
        </p:nvSpPr>
        <p:spPr>
          <a:xfrm>
            <a:off x="588975" y="3032950"/>
            <a:ext cx="2213700" cy="76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Notifier communicates with front end to notify users and store response in MySQL database</a:t>
            </a:r>
            <a:endParaRPr sz="1200">
              <a:solidFill>
                <a:schemeClr val="dk1"/>
              </a:solidFill>
            </a:endParaRPr>
          </a:p>
        </p:txBody>
      </p:sp>
      <p:cxnSp>
        <p:nvCxnSpPr>
          <p:cNvPr id="474" name="Google Shape;474;p48"/>
          <p:cNvCxnSpPr>
            <a:stCxn id="464" idx="1"/>
          </p:cNvCxnSpPr>
          <p:nvPr/>
        </p:nvCxnSpPr>
        <p:spPr>
          <a:xfrm rot="10800000">
            <a:off x="4499538" y="2704763"/>
            <a:ext cx="1691100" cy="619800"/>
          </a:xfrm>
          <a:prstGeom prst="straightConnector1">
            <a:avLst/>
          </a:prstGeom>
          <a:noFill/>
          <a:ln cap="flat" cmpd="sng" w="19050">
            <a:solidFill>
              <a:schemeClr val="accent1"/>
            </a:solidFill>
            <a:prstDash val="solid"/>
            <a:round/>
            <a:headEnd len="med" w="med" type="oval"/>
            <a:tailEnd len="med" w="med" type="stealth"/>
          </a:ln>
        </p:spPr>
      </p:cxnSp>
      <p:cxnSp>
        <p:nvCxnSpPr>
          <p:cNvPr id="475" name="Google Shape;475;p48"/>
          <p:cNvCxnSpPr>
            <a:stCxn id="471" idx="3"/>
          </p:cNvCxnSpPr>
          <p:nvPr/>
        </p:nvCxnSpPr>
        <p:spPr>
          <a:xfrm flipH="1" rot="10800000">
            <a:off x="2857575" y="3125561"/>
            <a:ext cx="834900" cy="366300"/>
          </a:xfrm>
          <a:prstGeom prst="straightConnector1">
            <a:avLst/>
          </a:prstGeom>
          <a:noFill/>
          <a:ln cap="flat" cmpd="sng" w="19050">
            <a:solidFill>
              <a:schemeClr val="accent1"/>
            </a:solidFill>
            <a:prstDash val="solid"/>
            <a:round/>
            <a:headEnd len="med" w="med" type="oval"/>
            <a:tailEnd len="med" w="med" type="stealth"/>
          </a:ln>
        </p:spPr>
      </p:cxnSp>
      <p:cxnSp>
        <p:nvCxnSpPr>
          <p:cNvPr id="476" name="Google Shape;476;p48"/>
          <p:cNvCxnSpPr>
            <a:stCxn id="471" idx="3"/>
          </p:cNvCxnSpPr>
          <p:nvPr/>
        </p:nvCxnSpPr>
        <p:spPr>
          <a:xfrm flipH="1" rot="10800000">
            <a:off x="2857575" y="2103761"/>
            <a:ext cx="757500" cy="1388100"/>
          </a:xfrm>
          <a:prstGeom prst="straightConnector1">
            <a:avLst/>
          </a:prstGeom>
          <a:noFill/>
          <a:ln cap="flat" cmpd="sng" w="19050">
            <a:solidFill>
              <a:schemeClr val="accent1"/>
            </a:solidFill>
            <a:prstDash val="solid"/>
            <a:round/>
            <a:headEnd len="med" w="med" type="oval"/>
            <a:tailEnd len="med" w="med" type="stealth"/>
          </a:ln>
        </p:spPr>
      </p:cxnSp>
      <p:cxnSp>
        <p:nvCxnSpPr>
          <p:cNvPr id="477" name="Google Shape;477;p48"/>
          <p:cNvCxnSpPr>
            <a:stCxn id="465" idx="3"/>
          </p:cNvCxnSpPr>
          <p:nvPr/>
        </p:nvCxnSpPr>
        <p:spPr>
          <a:xfrm>
            <a:off x="2836275" y="972100"/>
            <a:ext cx="864600" cy="436200"/>
          </a:xfrm>
          <a:prstGeom prst="straightConnector1">
            <a:avLst/>
          </a:prstGeom>
          <a:noFill/>
          <a:ln cap="flat" cmpd="sng" w="19050">
            <a:solidFill>
              <a:schemeClr val="accent1"/>
            </a:solidFill>
            <a:prstDash val="solid"/>
            <a:round/>
            <a:headEnd len="med" w="med" type="oval"/>
            <a:tailEnd len="med" w="med" type="stealth"/>
          </a:ln>
        </p:spPr>
      </p:cxnSp>
      <p:sp>
        <p:nvSpPr>
          <p:cNvPr id="478" name="Google Shape;478;p48"/>
          <p:cNvSpPr txBox="1"/>
          <p:nvPr>
            <p:ph idx="4294967295" type="ctrTitle"/>
          </p:nvPr>
        </p:nvSpPr>
        <p:spPr>
          <a:xfrm>
            <a:off x="5573850" y="343150"/>
            <a:ext cx="3229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rPr>
              <a:t>Survey Tech</a:t>
            </a:r>
            <a:endParaRPr>
              <a:solidFill>
                <a:schemeClr val="dk1"/>
              </a:solidFill>
            </a:endParaRPr>
          </a:p>
        </p:txBody>
      </p:sp>
      <p:cxnSp>
        <p:nvCxnSpPr>
          <p:cNvPr id="479" name="Google Shape;479;p48"/>
          <p:cNvCxnSpPr/>
          <p:nvPr/>
        </p:nvCxnSpPr>
        <p:spPr>
          <a:xfrm>
            <a:off x="2836275" y="972100"/>
            <a:ext cx="2436000" cy="247200"/>
          </a:xfrm>
          <a:prstGeom prst="straightConnector1">
            <a:avLst/>
          </a:prstGeom>
          <a:noFill/>
          <a:ln cap="flat" cmpd="sng" w="19050">
            <a:solidFill>
              <a:schemeClr val="accent1"/>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par>
                                <p:cTn fill="hold" nodeType="with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par>
                                <p:cTn fill="hold" nodeType="with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par>
                                <p:cTn fill="hold" nodeType="with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par>
                                <p:cTn fill="hold" nodeType="with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par>
                                <p:cTn fill="hold" nodeType="with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par>
                                <p:cTn fill="hold" nodeType="with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200"/>
                                        <p:tgtEl>
                                          <p:spTgt spid="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9"/>
          <p:cNvSpPr txBox="1"/>
          <p:nvPr>
            <p:ph type="ctrTitle"/>
          </p:nvPr>
        </p:nvSpPr>
        <p:spPr>
          <a:xfrm>
            <a:off x="4153000" y="579875"/>
            <a:ext cx="4094100" cy="225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500"/>
              <a:t>How is it different?</a:t>
            </a:r>
            <a:endParaRPr sz="5500"/>
          </a:p>
        </p:txBody>
      </p:sp>
      <p:sp>
        <p:nvSpPr>
          <p:cNvPr id="485" name="Google Shape;485;p49"/>
          <p:cNvSpPr txBox="1"/>
          <p:nvPr>
            <p:ph idx="1" type="subTitle"/>
          </p:nvPr>
        </p:nvSpPr>
        <p:spPr>
          <a:xfrm>
            <a:off x="3838300" y="2914750"/>
            <a:ext cx="4723500" cy="15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an open area of research. Therefore, not much development has been done. This is why research is a</a:t>
            </a:r>
            <a:r>
              <a:rPr lang="en">
                <a:solidFill>
                  <a:schemeClr val="lt2"/>
                </a:solidFill>
              </a:rPr>
              <a:t> </a:t>
            </a:r>
            <a:r>
              <a:rPr b="1" lang="en">
                <a:solidFill>
                  <a:schemeClr val="lt2"/>
                </a:solidFill>
              </a:rPr>
              <a:t>key</a:t>
            </a:r>
            <a:r>
              <a:rPr lang="en">
                <a:solidFill>
                  <a:schemeClr val="lt2"/>
                </a:solidFill>
              </a:rPr>
              <a:t> component of our project. We will be using user feedback to help make our application better and more applicable to specific research goals</a:t>
            </a:r>
            <a:r>
              <a:rPr lang="en">
                <a:solidFill>
                  <a:schemeClr val="lt2"/>
                </a:solidFill>
                <a:latin typeface="Arial"/>
                <a:ea typeface="Arial"/>
                <a:cs typeface="Arial"/>
                <a:sym typeface="Arial"/>
              </a:rPr>
              <a:t>. </a:t>
            </a:r>
            <a:endParaRPr>
              <a:solidFill>
                <a:schemeClr val="lt2"/>
              </a:solidFill>
              <a:latin typeface="Arial"/>
              <a:ea typeface="Arial"/>
              <a:cs typeface="Arial"/>
              <a:sym typeface="Arial"/>
            </a:endParaRPr>
          </a:p>
          <a:p>
            <a:pPr indent="0" lvl="0" marL="0" rtl="0" algn="ctr">
              <a:spcBef>
                <a:spcPts val="0"/>
              </a:spcBef>
              <a:spcAft>
                <a:spcPts val="0"/>
              </a:spcAft>
              <a:buNone/>
            </a:pPr>
            <a:r>
              <a:t/>
            </a:r>
            <a:endParaRPr>
              <a:solidFill>
                <a:schemeClr val="l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0"/>
          <p:cNvSpPr txBox="1"/>
          <p:nvPr>
            <p:ph idx="1" type="subTitle"/>
          </p:nvPr>
        </p:nvSpPr>
        <p:spPr>
          <a:xfrm>
            <a:off x="715975" y="1410975"/>
            <a:ext cx="3271800" cy="325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Have multiple people take the survey at the same time. </a:t>
            </a:r>
            <a:endParaRPr/>
          </a:p>
          <a:p>
            <a:pPr indent="-317500" lvl="0" marL="457200" rtl="0" algn="l">
              <a:spcBef>
                <a:spcPts val="0"/>
              </a:spcBef>
              <a:spcAft>
                <a:spcPts val="0"/>
              </a:spcAft>
              <a:buSzPts val="1400"/>
              <a:buAutoNum type="arabicPeriod"/>
            </a:pPr>
            <a:r>
              <a:rPr lang="en"/>
              <a:t>Consider Latency </a:t>
            </a:r>
            <a:endParaRPr/>
          </a:p>
          <a:p>
            <a:pPr indent="-317500" lvl="0" marL="457200" rtl="0" algn="l">
              <a:spcBef>
                <a:spcPts val="0"/>
              </a:spcBef>
              <a:spcAft>
                <a:spcPts val="0"/>
              </a:spcAft>
              <a:buSzPts val="1400"/>
              <a:buAutoNum type="arabicPeriod"/>
            </a:pPr>
            <a:r>
              <a:rPr lang="en"/>
              <a:t>Work on more dynamic implementation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491" name="Google Shape;491;p50"/>
          <p:cNvSpPr txBox="1"/>
          <p:nvPr>
            <p:ph type="ctrTitle"/>
          </p:nvPr>
        </p:nvSpPr>
        <p:spPr>
          <a:xfrm>
            <a:off x="713250" y="536727"/>
            <a:ext cx="7717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Further Goals </a:t>
            </a:r>
            <a:endParaRPr/>
          </a:p>
        </p:txBody>
      </p:sp>
      <p:grpSp>
        <p:nvGrpSpPr>
          <p:cNvPr id="492" name="Google Shape;492;p50"/>
          <p:cNvGrpSpPr/>
          <p:nvPr/>
        </p:nvGrpSpPr>
        <p:grpSpPr>
          <a:xfrm>
            <a:off x="5480625" y="1410975"/>
            <a:ext cx="2950118" cy="2906762"/>
            <a:chOff x="5938400" y="1181100"/>
            <a:chExt cx="2950118" cy="2906762"/>
          </a:xfrm>
        </p:grpSpPr>
        <p:sp>
          <p:nvSpPr>
            <p:cNvPr id="493" name="Google Shape;493;p50"/>
            <p:cNvSpPr/>
            <p:nvPr/>
          </p:nvSpPr>
          <p:spPr>
            <a:xfrm>
              <a:off x="6005984" y="1185691"/>
              <a:ext cx="2882533" cy="2837902"/>
            </a:xfrm>
            <a:custGeom>
              <a:rect b="b" l="l" r="r" t="t"/>
              <a:pathLst>
                <a:path extrusionOk="0" h="22255" w="22605">
                  <a:moveTo>
                    <a:pt x="5881" y="0"/>
                  </a:moveTo>
                  <a:cubicBezTo>
                    <a:pt x="5182" y="0"/>
                    <a:pt x="4555" y="458"/>
                    <a:pt x="4363" y="1181"/>
                  </a:cubicBezTo>
                  <a:lnTo>
                    <a:pt x="218" y="16097"/>
                  </a:lnTo>
                  <a:cubicBezTo>
                    <a:pt x="1" y="16941"/>
                    <a:pt x="483" y="17832"/>
                    <a:pt x="1350" y="18073"/>
                  </a:cubicBezTo>
                  <a:lnTo>
                    <a:pt x="16267" y="22194"/>
                  </a:lnTo>
                  <a:cubicBezTo>
                    <a:pt x="16410" y="22235"/>
                    <a:pt x="16554" y="22254"/>
                    <a:pt x="16696" y="22254"/>
                  </a:cubicBezTo>
                  <a:cubicBezTo>
                    <a:pt x="17393" y="22254"/>
                    <a:pt x="18043" y="21786"/>
                    <a:pt x="18243" y="21086"/>
                  </a:cubicBezTo>
                  <a:lnTo>
                    <a:pt x="22364" y="6145"/>
                  </a:lnTo>
                  <a:cubicBezTo>
                    <a:pt x="22605" y="5302"/>
                    <a:pt x="22099" y="4410"/>
                    <a:pt x="21255" y="4193"/>
                  </a:cubicBezTo>
                  <a:lnTo>
                    <a:pt x="6315" y="48"/>
                  </a:lnTo>
                  <a:cubicBezTo>
                    <a:pt x="6170" y="24"/>
                    <a:pt x="6025" y="0"/>
                    <a:pt x="5881" y="0"/>
                  </a:cubicBezTo>
                  <a:close/>
                </a:path>
              </a:pathLst>
            </a:custGeom>
            <a:solidFill>
              <a:srgbClr val="22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0"/>
            <p:cNvSpPr/>
            <p:nvPr/>
          </p:nvSpPr>
          <p:spPr>
            <a:xfrm>
              <a:off x="6651352" y="1891121"/>
              <a:ext cx="1588741" cy="1428324"/>
            </a:xfrm>
            <a:custGeom>
              <a:rect b="b" l="l" r="r" t="t"/>
              <a:pathLst>
                <a:path extrusionOk="0" h="11201" w="12459">
                  <a:moveTo>
                    <a:pt x="6237" y="1"/>
                  </a:moveTo>
                  <a:cubicBezTo>
                    <a:pt x="3778" y="1"/>
                    <a:pt x="1526" y="1620"/>
                    <a:pt x="844" y="4107"/>
                  </a:cubicBezTo>
                  <a:cubicBezTo>
                    <a:pt x="0" y="7095"/>
                    <a:pt x="1760" y="10156"/>
                    <a:pt x="4748" y="10999"/>
                  </a:cubicBezTo>
                  <a:cubicBezTo>
                    <a:pt x="5240" y="11135"/>
                    <a:pt x="5737" y="11200"/>
                    <a:pt x="6225" y="11200"/>
                  </a:cubicBezTo>
                  <a:cubicBezTo>
                    <a:pt x="8675" y="11200"/>
                    <a:pt x="10936" y="9567"/>
                    <a:pt x="11640" y="7095"/>
                  </a:cubicBezTo>
                  <a:cubicBezTo>
                    <a:pt x="12459" y="4107"/>
                    <a:pt x="10700" y="1023"/>
                    <a:pt x="7736" y="203"/>
                  </a:cubicBezTo>
                  <a:cubicBezTo>
                    <a:pt x="7235" y="66"/>
                    <a:pt x="6732" y="1"/>
                    <a:pt x="6237" y="1"/>
                  </a:cubicBezTo>
                  <a:close/>
                </a:path>
              </a:pathLst>
            </a:custGeom>
            <a:solidFill>
              <a:srgbClr val="F8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0"/>
            <p:cNvSpPr/>
            <p:nvPr/>
          </p:nvSpPr>
          <p:spPr>
            <a:xfrm>
              <a:off x="6891086" y="2039934"/>
              <a:ext cx="1140134" cy="1149315"/>
            </a:xfrm>
            <a:custGeom>
              <a:rect b="b" l="l" r="r" t="t"/>
              <a:pathLst>
                <a:path extrusionOk="0" h="9013" w="8941">
                  <a:moveTo>
                    <a:pt x="5567" y="0"/>
                  </a:moveTo>
                  <a:lnTo>
                    <a:pt x="5567" y="0"/>
                  </a:lnTo>
                  <a:cubicBezTo>
                    <a:pt x="5518" y="169"/>
                    <a:pt x="4458" y="699"/>
                    <a:pt x="3494" y="747"/>
                  </a:cubicBezTo>
                  <a:cubicBezTo>
                    <a:pt x="3392" y="753"/>
                    <a:pt x="3285" y="756"/>
                    <a:pt x="3175" y="756"/>
                  </a:cubicBezTo>
                  <a:cubicBezTo>
                    <a:pt x="2359" y="756"/>
                    <a:pt x="1419" y="607"/>
                    <a:pt x="1398" y="458"/>
                  </a:cubicBezTo>
                  <a:lnTo>
                    <a:pt x="1374" y="458"/>
                  </a:lnTo>
                  <a:cubicBezTo>
                    <a:pt x="0" y="5471"/>
                    <a:pt x="3085" y="9013"/>
                    <a:pt x="3085" y="9013"/>
                  </a:cubicBezTo>
                  <a:cubicBezTo>
                    <a:pt x="3085" y="9013"/>
                    <a:pt x="7543" y="7567"/>
                    <a:pt x="8940" y="2555"/>
                  </a:cubicBezTo>
                  <a:lnTo>
                    <a:pt x="8940" y="2555"/>
                  </a:lnTo>
                  <a:cubicBezTo>
                    <a:pt x="8927" y="2568"/>
                    <a:pt x="8902" y="2574"/>
                    <a:pt x="8867" y="2574"/>
                  </a:cubicBezTo>
                  <a:cubicBezTo>
                    <a:pt x="8581" y="2574"/>
                    <a:pt x="7632" y="2162"/>
                    <a:pt x="6988" y="1711"/>
                  </a:cubicBezTo>
                  <a:cubicBezTo>
                    <a:pt x="6169" y="1157"/>
                    <a:pt x="5519" y="169"/>
                    <a:pt x="5567" y="0"/>
                  </a:cubicBezTo>
                  <a:close/>
                </a:path>
              </a:pathLst>
            </a:custGeom>
            <a:solidFill>
              <a:srgbClr val="22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0"/>
            <p:cNvSpPr/>
            <p:nvPr/>
          </p:nvSpPr>
          <p:spPr>
            <a:xfrm>
              <a:off x="7284351" y="2039934"/>
              <a:ext cx="746870" cy="1149315"/>
            </a:xfrm>
            <a:custGeom>
              <a:rect b="b" l="l" r="r" t="t"/>
              <a:pathLst>
                <a:path extrusionOk="0" h="9013" w="5857">
                  <a:moveTo>
                    <a:pt x="2483" y="0"/>
                  </a:moveTo>
                  <a:cubicBezTo>
                    <a:pt x="2483" y="1"/>
                    <a:pt x="2482" y="1"/>
                    <a:pt x="2482" y="1"/>
                  </a:cubicBezTo>
                  <a:lnTo>
                    <a:pt x="2482" y="1"/>
                  </a:lnTo>
                  <a:lnTo>
                    <a:pt x="2483" y="0"/>
                  </a:lnTo>
                  <a:close/>
                  <a:moveTo>
                    <a:pt x="2482" y="1"/>
                  </a:moveTo>
                  <a:lnTo>
                    <a:pt x="1" y="9013"/>
                  </a:lnTo>
                  <a:cubicBezTo>
                    <a:pt x="1" y="9013"/>
                    <a:pt x="4459" y="7567"/>
                    <a:pt x="5856" y="2555"/>
                  </a:cubicBezTo>
                  <a:lnTo>
                    <a:pt x="5856" y="2555"/>
                  </a:lnTo>
                  <a:cubicBezTo>
                    <a:pt x="5843" y="2568"/>
                    <a:pt x="5818" y="2574"/>
                    <a:pt x="5783" y="2574"/>
                  </a:cubicBezTo>
                  <a:cubicBezTo>
                    <a:pt x="5497" y="2574"/>
                    <a:pt x="4548" y="2162"/>
                    <a:pt x="3904" y="1711"/>
                  </a:cubicBezTo>
                  <a:cubicBezTo>
                    <a:pt x="3087" y="1158"/>
                    <a:pt x="2437" y="173"/>
                    <a:pt x="2482" y="1"/>
                  </a:cubicBezTo>
                  <a:close/>
                </a:path>
              </a:pathLst>
            </a:custGeom>
            <a:solidFill>
              <a:srgbClr val="0BC4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0"/>
            <p:cNvSpPr/>
            <p:nvPr/>
          </p:nvSpPr>
          <p:spPr>
            <a:xfrm>
              <a:off x="7050866" y="2172043"/>
              <a:ext cx="863549" cy="906649"/>
            </a:xfrm>
            <a:custGeom>
              <a:rect b="b" l="l" r="r" t="t"/>
              <a:pathLst>
                <a:path extrusionOk="0" h="7110" w="6772">
                  <a:moveTo>
                    <a:pt x="4024" y="25"/>
                  </a:moveTo>
                  <a:cubicBezTo>
                    <a:pt x="4410" y="555"/>
                    <a:pt x="4964" y="1061"/>
                    <a:pt x="5302" y="1302"/>
                  </a:cubicBezTo>
                  <a:cubicBezTo>
                    <a:pt x="5711" y="1567"/>
                    <a:pt x="6241" y="1856"/>
                    <a:pt x="6723" y="2049"/>
                  </a:cubicBezTo>
                  <a:cubicBezTo>
                    <a:pt x="5567" y="5182"/>
                    <a:pt x="3109" y="6603"/>
                    <a:pt x="2073" y="7085"/>
                  </a:cubicBezTo>
                  <a:cubicBezTo>
                    <a:pt x="1446" y="6145"/>
                    <a:pt x="48" y="3663"/>
                    <a:pt x="675" y="386"/>
                  </a:cubicBezTo>
                  <a:lnTo>
                    <a:pt x="675" y="386"/>
                  </a:lnTo>
                  <a:cubicBezTo>
                    <a:pt x="1054" y="440"/>
                    <a:pt x="1502" y="467"/>
                    <a:pt x="1905" y="467"/>
                  </a:cubicBezTo>
                  <a:cubicBezTo>
                    <a:pt x="2039" y="467"/>
                    <a:pt x="2169" y="464"/>
                    <a:pt x="2289" y="458"/>
                  </a:cubicBezTo>
                  <a:cubicBezTo>
                    <a:pt x="2699" y="434"/>
                    <a:pt x="3446" y="290"/>
                    <a:pt x="4024" y="25"/>
                  </a:cubicBezTo>
                  <a:close/>
                  <a:moveTo>
                    <a:pt x="4024" y="1"/>
                  </a:moveTo>
                  <a:cubicBezTo>
                    <a:pt x="3446" y="242"/>
                    <a:pt x="2699" y="410"/>
                    <a:pt x="2289" y="434"/>
                  </a:cubicBezTo>
                  <a:cubicBezTo>
                    <a:pt x="2200" y="439"/>
                    <a:pt x="2107" y="441"/>
                    <a:pt x="2012" y="441"/>
                  </a:cubicBezTo>
                  <a:cubicBezTo>
                    <a:pt x="1572" y="441"/>
                    <a:pt x="1087" y="397"/>
                    <a:pt x="651" y="338"/>
                  </a:cubicBezTo>
                  <a:lnTo>
                    <a:pt x="651" y="362"/>
                  </a:lnTo>
                  <a:cubicBezTo>
                    <a:pt x="0" y="3687"/>
                    <a:pt x="1422" y="6194"/>
                    <a:pt x="2048" y="7109"/>
                  </a:cubicBezTo>
                  <a:lnTo>
                    <a:pt x="2073" y="7109"/>
                  </a:lnTo>
                  <a:cubicBezTo>
                    <a:pt x="3109" y="6651"/>
                    <a:pt x="5615" y="5230"/>
                    <a:pt x="6772" y="2049"/>
                  </a:cubicBezTo>
                  <a:lnTo>
                    <a:pt x="6748" y="2025"/>
                  </a:lnTo>
                  <a:cubicBezTo>
                    <a:pt x="6290" y="1832"/>
                    <a:pt x="5735" y="1543"/>
                    <a:pt x="5326" y="1278"/>
                  </a:cubicBezTo>
                  <a:cubicBezTo>
                    <a:pt x="4988" y="1037"/>
                    <a:pt x="4434" y="507"/>
                    <a:pt x="4049" y="1"/>
                  </a:cubicBezTo>
                  <a:close/>
                </a:path>
              </a:pathLst>
            </a:custGeom>
            <a:solidFill>
              <a:srgbClr val="E6E1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0"/>
            <p:cNvSpPr/>
            <p:nvPr/>
          </p:nvSpPr>
          <p:spPr>
            <a:xfrm>
              <a:off x="6116670" y="1181100"/>
              <a:ext cx="1680936" cy="1753111"/>
            </a:xfrm>
            <a:custGeom>
              <a:rect b="b" l="l" r="r" t="t"/>
              <a:pathLst>
                <a:path extrusionOk="0" h="13748" w="13182">
                  <a:moveTo>
                    <a:pt x="5031" y="0"/>
                  </a:moveTo>
                  <a:cubicBezTo>
                    <a:pt x="4313" y="0"/>
                    <a:pt x="3647" y="472"/>
                    <a:pt x="3446" y="1193"/>
                  </a:cubicBezTo>
                  <a:lnTo>
                    <a:pt x="0" y="13700"/>
                  </a:lnTo>
                  <a:lnTo>
                    <a:pt x="25" y="13748"/>
                  </a:lnTo>
                  <a:lnTo>
                    <a:pt x="73" y="13724"/>
                  </a:lnTo>
                  <a:lnTo>
                    <a:pt x="3519" y="1217"/>
                  </a:lnTo>
                  <a:cubicBezTo>
                    <a:pt x="3721" y="530"/>
                    <a:pt x="4346" y="81"/>
                    <a:pt x="5039" y="81"/>
                  </a:cubicBezTo>
                  <a:cubicBezTo>
                    <a:pt x="5173" y="81"/>
                    <a:pt x="5310" y="97"/>
                    <a:pt x="5447" y="133"/>
                  </a:cubicBezTo>
                  <a:lnTo>
                    <a:pt x="13134" y="2253"/>
                  </a:lnTo>
                  <a:lnTo>
                    <a:pt x="13182" y="2229"/>
                  </a:lnTo>
                  <a:lnTo>
                    <a:pt x="13158" y="2181"/>
                  </a:lnTo>
                  <a:lnTo>
                    <a:pt x="5471" y="60"/>
                  </a:lnTo>
                  <a:cubicBezTo>
                    <a:pt x="5324" y="20"/>
                    <a:pt x="5177" y="0"/>
                    <a:pt x="5031" y="0"/>
                  </a:cubicBezTo>
                  <a:close/>
                </a:path>
              </a:pathLst>
            </a:custGeom>
            <a:solidFill>
              <a:srgbClr val="E6E1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0"/>
            <p:cNvSpPr/>
            <p:nvPr/>
          </p:nvSpPr>
          <p:spPr>
            <a:xfrm>
              <a:off x="6476143" y="1708005"/>
              <a:ext cx="2387765" cy="2314060"/>
            </a:xfrm>
            <a:custGeom>
              <a:rect b="b" l="l" r="r" t="t"/>
              <a:pathLst>
                <a:path extrusionOk="0" h="18147" w="18725">
                  <a:moveTo>
                    <a:pt x="17279" y="1"/>
                  </a:moveTo>
                  <a:lnTo>
                    <a:pt x="11134" y="15255"/>
                  </a:lnTo>
                  <a:lnTo>
                    <a:pt x="218" y="12821"/>
                  </a:lnTo>
                  <a:cubicBezTo>
                    <a:pt x="145" y="13447"/>
                    <a:pt x="73" y="14050"/>
                    <a:pt x="1" y="14628"/>
                  </a:cubicBezTo>
                  <a:lnTo>
                    <a:pt x="12580" y="18098"/>
                  </a:lnTo>
                  <a:cubicBezTo>
                    <a:pt x="12724" y="18146"/>
                    <a:pt x="12869" y="18146"/>
                    <a:pt x="13014" y="18146"/>
                  </a:cubicBezTo>
                  <a:cubicBezTo>
                    <a:pt x="13712" y="18146"/>
                    <a:pt x="14363" y="17688"/>
                    <a:pt x="14556" y="16990"/>
                  </a:cubicBezTo>
                  <a:lnTo>
                    <a:pt x="18677" y="2049"/>
                  </a:lnTo>
                  <a:cubicBezTo>
                    <a:pt x="18725" y="1905"/>
                    <a:pt x="18725" y="1760"/>
                    <a:pt x="18725" y="1639"/>
                  </a:cubicBezTo>
                  <a:cubicBezTo>
                    <a:pt x="18725" y="917"/>
                    <a:pt x="18267" y="290"/>
                    <a:pt x="17568" y="97"/>
                  </a:cubicBezTo>
                  <a:lnTo>
                    <a:pt x="17279" y="1"/>
                  </a:lnTo>
                  <a:close/>
                </a:path>
              </a:pathLst>
            </a:custGeom>
            <a:solidFill>
              <a:srgbClr val="22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0"/>
            <p:cNvSpPr/>
            <p:nvPr/>
          </p:nvSpPr>
          <p:spPr>
            <a:xfrm>
              <a:off x="6033656" y="1191812"/>
              <a:ext cx="722259" cy="2151093"/>
            </a:xfrm>
            <a:custGeom>
              <a:rect b="b" l="l" r="r" t="t"/>
              <a:pathLst>
                <a:path extrusionOk="0" h="16869" w="5664">
                  <a:moveTo>
                    <a:pt x="5664" y="0"/>
                  </a:moveTo>
                  <a:cubicBezTo>
                    <a:pt x="4989" y="0"/>
                    <a:pt x="4363" y="458"/>
                    <a:pt x="4170" y="1133"/>
                  </a:cubicBezTo>
                  <a:lnTo>
                    <a:pt x="724" y="13640"/>
                  </a:lnTo>
                  <a:lnTo>
                    <a:pt x="676" y="13664"/>
                  </a:lnTo>
                  <a:lnTo>
                    <a:pt x="1" y="16049"/>
                  </a:lnTo>
                  <a:lnTo>
                    <a:pt x="3688" y="16869"/>
                  </a:lnTo>
                  <a:cubicBezTo>
                    <a:pt x="4387" y="11061"/>
                    <a:pt x="5302" y="3254"/>
                    <a:pt x="5664" y="0"/>
                  </a:cubicBezTo>
                  <a:close/>
                </a:path>
              </a:pathLst>
            </a:custGeom>
            <a:solidFill>
              <a:srgbClr val="0BC4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0"/>
            <p:cNvSpPr/>
            <p:nvPr/>
          </p:nvSpPr>
          <p:spPr>
            <a:xfrm>
              <a:off x="6119730" y="1185691"/>
              <a:ext cx="636185" cy="1748520"/>
            </a:xfrm>
            <a:custGeom>
              <a:rect b="b" l="l" r="r" t="t"/>
              <a:pathLst>
                <a:path extrusionOk="0" h="13712" w="4989">
                  <a:moveTo>
                    <a:pt x="4989" y="0"/>
                  </a:moveTo>
                  <a:cubicBezTo>
                    <a:pt x="4290" y="0"/>
                    <a:pt x="3663" y="458"/>
                    <a:pt x="3471" y="1181"/>
                  </a:cubicBezTo>
                  <a:lnTo>
                    <a:pt x="1" y="13712"/>
                  </a:lnTo>
                  <a:lnTo>
                    <a:pt x="49" y="13688"/>
                  </a:lnTo>
                  <a:lnTo>
                    <a:pt x="3495" y="1181"/>
                  </a:lnTo>
                  <a:cubicBezTo>
                    <a:pt x="3688" y="506"/>
                    <a:pt x="4314" y="48"/>
                    <a:pt x="4989" y="48"/>
                  </a:cubicBezTo>
                  <a:cubicBezTo>
                    <a:pt x="4989" y="24"/>
                    <a:pt x="4989" y="24"/>
                    <a:pt x="4989" y="0"/>
                  </a:cubicBezTo>
                  <a:close/>
                </a:path>
              </a:pathLst>
            </a:custGeom>
            <a:solidFill>
              <a:srgbClr val="9BD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0"/>
            <p:cNvSpPr/>
            <p:nvPr/>
          </p:nvSpPr>
          <p:spPr>
            <a:xfrm>
              <a:off x="6027535" y="3238349"/>
              <a:ext cx="476405" cy="335116"/>
            </a:xfrm>
            <a:custGeom>
              <a:rect b="b" l="l" r="r" t="t"/>
              <a:pathLst>
                <a:path extrusionOk="0" h="2628" w="3736">
                  <a:moveTo>
                    <a:pt x="49" y="0"/>
                  </a:moveTo>
                  <a:cubicBezTo>
                    <a:pt x="25" y="145"/>
                    <a:pt x="1" y="290"/>
                    <a:pt x="1" y="434"/>
                  </a:cubicBezTo>
                  <a:cubicBezTo>
                    <a:pt x="1" y="1133"/>
                    <a:pt x="459" y="1784"/>
                    <a:pt x="1181" y="1976"/>
                  </a:cubicBezTo>
                  <a:lnTo>
                    <a:pt x="3519" y="2627"/>
                  </a:lnTo>
                  <a:cubicBezTo>
                    <a:pt x="3591" y="2049"/>
                    <a:pt x="3663" y="1446"/>
                    <a:pt x="3736" y="820"/>
                  </a:cubicBezTo>
                  <a:lnTo>
                    <a:pt x="49" y="0"/>
                  </a:lnTo>
                  <a:close/>
                </a:path>
              </a:pathLst>
            </a:custGeom>
            <a:solidFill>
              <a:srgbClr val="0BC4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0"/>
            <p:cNvSpPr/>
            <p:nvPr/>
          </p:nvSpPr>
          <p:spPr>
            <a:xfrm>
              <a:off x="5938400" y="1240906"/>
              <a:ext cx="2891714" cy="2846956"/>
            </a:xfrm>
            <a:custGeom>
              <a:rect b="b" l="l" r="r" t="t"/>
              <a:pathLst>
                <a:path extrusionOk="0" h="22326" w="22677">
                  <a:moveTo>
                    <a:pt x="5929" y="73"/>
                  </a:moveTo>
                  <a:cubicBezTo>
                    <a:pt x="6073" y="73"/>
                    <a:pt x="6218" y="97"/>
                    <a:pt x="6363" y="121"/>
                  </a:cubicBezTo>
                  <a:lnTo>
                    <a:pt x="21279" y="4242"/>
                  </a:lnTo>
                  <a:cubicBezTo>
                    <a:pt x="22098" y="4483"/>
                    <a:pt x="22604" y="5351"/>
                    <a:pt x="22363" y="6170"/>
                  </a:cubicBezTo>
                  <a:lnTo>
                    <a:pt x="18243" y="21086"/>
                  </a:lnTo>
                  <a:cubicBezTo>
                    <a:pt x="18061" y="21794"/>
                    <a:pt x="17422" y="22247"/>
                    <a:pt x="16723" y="22247"/>
                  </a:cubicBezTo>
                  <a:cubicBezTo>
                    <a:pt x="16588" y="22247"/>
                    <a:pt x="16451" y="22230"/>
                    <a:pt x="16315" y="22195"/>
                  </a:cubicBezTo>
                  <a:lnTo>
                    <a:pt x="1398" y="18050"/>
                  </a:lnTo>
                  <a:cubicBezTo>
                    <a:pt x="579" y="17833"/>
                    <a:pt x="73" y="16966"/>
                    <a:pt x="314" y="16146"/>
                  </a:cubicBezTo>
                  <a:lnTo>
                    <a:pt x="4435" y="1206"/>
                  </a:lnTo>
                  <a:cubicBezTo>
                    <a:pt x="4628" y="531"/>
                    <a:pt x="5230" y="73"/>
                    <a:pt x="5929" y="73"/>
                  </a:cubicBezTo>
                  <a:close/>
                  <a:moveTo>
                    <a:pt x="5929" y="1"/>
                  </a:moveTo>
                  <a:cubicBezTo>
                    <a:pt x="5206" y="1"/>
                    <a:pt x="4555" y="483"/>
                    <a:pt x="4362" y="1182"/>
                  </a:cubicBezTo>
                  <a:lnTo>
                    <a:pt x="242" y="16122"/>
                  </a:lnTo>
                  <a:cubicBezTo>
                    <a:pt x="1" y="16990"/>
                    <a:pt x="507" y="17881"/>
                    <a:pt x="1374" y="18122"/>
                  </a:cubicBezTo>
                  <a:lnTo>
                    <a:pt x="16315" y="22267"/>
                  </a:lnTo>
                  <a:cubicBezTo>
                    <a:pt x="16457" y="22307"/>
                    <a:pt x="16600" y="22325"/>
                    <a:pt x="16740" y="22325"/>
                  </a:cubicBezTo>
                  <a:cubicBezTo>
                    <a:pt x="17457" y="22325"/>
                    <a:pt x="18114" y="21836"/>
                    <a:pt x="18315" y="21110"/>
                  </a:cubicBezTo>
                  <a:lnTo>
                    <a:pt x="22436" y="6194"/>
                  </a:lnTo>
                  <a:cubicBezTo>
                    <a:pt x="22677" y="5327"/>
                    <a:pt x="22171" y="4411"/>
                    <a:pt x="21303" y="4170"/>
                  </a:cubicBezTo>
                  <a:lnTo>
                    <a:pt x="6387" y="49"/>
                  </a:lnTo>
                  <a:cubicBezTo>
                    <a:pt x="6218" y="1"/>
                    <a:pt x="6073" y="1"/>
                    <a:pt x="5929" y="1"/>
                  </a:cubicBezTo>
                  <a:close/>
                </a:path>
              </a:pathLst>
            </a:custGeom>
            <a:solidFill>
              <a:srgbClr val="E6E1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0" st="0"/>
                                            </p:txEl>
                                          </p:spTgt>
                                        </p:tgtEl>
                                        <p:attrNameLst>
                                          <p:attrName>style.visibility</p:attrName>
                                        </p:attrNameLst>
                                      </p:cBhvr>
                                      <p:to>
                                        <p:strVal val="visible"/>
                                      </p:to>
                                    </p:set>
                                    <p:animEffect filter="fade" transition="in">
                                      <p:cBhvr>
                                        <p:cTn dur="1000"/>
                                        <p:tgtEl>
                                          <p:spTgt spid="4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1" st="1"/>
                                            </p:txEl>
                                          </p:spTgt>
                                        </p:tgtEl>
                                        <p:attrNameLst>
                                          <p:attrName>style.visibility</p:attrName>
                                        </p:attrNameLst>
                                      </p:cBhvr>
                                      <p:to>
                                        <p:strVal val="visible"/>
                                      </p:to>
                                    </p:set>
                                    <p:animEffect filter="fade" transition="in">
                                      <p:cBhvr>
                                        <p:cTn dur="1000"/>
                                        <p:tgtEl>
                                          <p:spTgt spid="4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2" st="2"/>
                                            </p:txEl>
                                          </p:spTgt>
                                        </p:tgtEl>
                                        <p:attrNameLst>
                                          <p:attrName>style.visibility</p:attrName>
                                        </p:attrNameLst>
                                      </p:cBhvr>
                                      <p:to>
                                        <p:strVal val="visible"/>
                                      </p:to>
                                    </p:set>
                                    <p:animEffect filter="fade" transition="in">
                                      <p:cBhvr>
                                        <p:cTn dur="1000"/>
                                        <p:tgtEl>
                                          <p:spTgt spid="4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3" st="3"/>
                                            </p:txEl>
                                          </p:spTgt>
                                        </p:tgtEl>
                                        <p:attrNameLst>
                                          <p:attrName>style.visibility</p:attrName>
                                        </p:attrNameLst>
                                      </p:cBhvr>
                                      <p:to>
                                        <p:strVal val="visible"/>
                                      </p:to>
                                    </p:set>
                                    <p:animEffect filter="fade" transition="in">
                                      <p:cBhvr>
                                        <p:cTn dur="1000"/>
                                        <p:tgtEl>
                                          <p:spTgt spid="4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4" st="4"/>
                                            </p:txEl>
                                          </p:spTgt>
                                        </p:tgtEl>
                                        <p:attrNameLst>
                                          <p:attrName>style.visibility</p:attrName>
                                        </p:attrNameLst>
                                      </p:cBhvr>
                                      <p:to>
                                        <p:strVal val="visible"/>
                                      </p:to>
                                    </p:set>
                                    <p:animEffect filter="fade" transition="in">
                                      <p:cBhvr>
                                        <p:cTn dur="1000"/>
                                        <p:tgtEl>
                                          <p:spTgt spid="49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idx="1" type="body"/>
          </p:nvPr>
        </p:nvSpPr>
        <p:spPr>
          <a:xfrm flipH="1">
            <a:off x="1793875" y="2173800"/>
            <a:ext cx="5922300" cy="79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100">
                <a:solidFill>
                  <a:schemeClr val="accent3"/>
                </a:solidFill>
                <a:latin typeface="Play"/>
                <a:ea typeface="Play"/>
                <a:cs typeface="Play"/>
                <a:sym typeface="Play"/>
              </a:rPr>
              <a:t>Are </a:t>
            </a:r>
            <a:r>
              <a:rPr b="1" lang="en" sz="3100">
                <a:solidFill>
                  <a:schemeClr val="accent3"/>
                </a:solidFill>
                <a:latin typeface="Play"/>
                <a:ea typeface="Play"/>
                <a:cs typeface="Play"/>
                <a:sym typeface="Play"/>
              </a:rPr>
              <a:t>people</a:t>
            </a:r>
            <a:r>
              <a:rPr b="1" lang="en" sz="3100">
                <a:solidFill>
                  <a:schemeClr val="accent3"/>
                </a:solidFill>
                <a:latin typeface="Play"/>
                <a:ea typeface="Play"/>
                <a:cs typeface="Play"/>
                <a:sym typeface="Play"/>
              </a:rPr>
              <a:t> considering data safety labels prior to installing an app?</a:t>
            </a:r>
            <a:endParaRPr b="1" sz="2500">
              <a:solidFill>
                <a:schemeClr val="accent3"/>
              </a:solidFill>
              <a:latin typeface="Play"/>
              <a:ea typeface="Play"/>
              <a:cs typeface="Play"/>
              <a:sym typeface="Play"/>
            </a:endParaRPr>
          </a:p>
        </p:txBody>
      </p:sp>
      <p:sp>
        <p:nvSpPr>
          <p:cNvPr id="238" name="Google Shape;238;p35"/>
          <p:cNvSpPr txBox="1"/>
          <p:nvPr>
            <p:ph type="ctrTitle"/>
          </p:nvPr>
        </p:nvSpPr>
        <p:spPr>
          <a:xfrm>
            <a:off x="713250" y="536727"/>
            <a:ext cx="7717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Research Question…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36"/>
          <p:cNvSpPr txBox="1"/>
          <p:nvPr>
            <p:ph type="ctrTitle"/>
          </p:nvPr>
        </p:nvSpPr>
        <p:spPr>
          <a:xfrm>
            <a:off x="1273500" y="1084450"/>
            <a:ext cx="6597000" cy="12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WHAT WE ARE BUILDING? </a:t>
            </a:r>
            <a:endParaRPr sz="3600"/>
          </a:p>
        </p:txBody>
      </p:sp>
      <p:sp>
        <p:nvSpPr>
          <p:cNvPr id="244" name="Google Shape;244;p36"/>
          <p:cNvSpPr txBox="1"/>
          <p:nvPr>
            <p:ph idx="1" type="subTitle"/>
          </p:nvPr>
        </p:nvSpPr>
        <p:spPr>
          <a:xfrm>
            <a:off x="1850850" y="2571750"/>
            <a:ext cx="54423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 are building a full stack Android Application that hosts an automated app based survey to assess user’s knowledge of these data safety labels and the general effectiveness of the labels. </a:t>
            </a:r>
            <a:endParaRPr/>
          </a:p>
        </p:txBody>
      </p:sp>
      <p:cxnSp>
        <p:nvCxnSpPr>
          <p:cNvPr id="245" name="Google Shape;245;p36"/>
          <p:cNvCxnSpPr/>
          <p:nvPr/>
        </p:nvCxnSpPr>
        <p:spPr>
          <a:xfrm>
            <a:off x="3190500" y="24538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p:nvPr/>
        </p:nvSpPr>
        <p:spPr>
          <a:xfrm>
            <a:off x="3952925" y="530575"/>
            <a:ext cx="4475100" cy="4082400"/>
          </a:xfrm>
          <a:prstGeom prst="roundRect">
            <a:avLst>
              <a:gd fmla="val 4432"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 name="Google Shape;251;p37"/>
          <p:cNvSpPr txBox="1"/>
          <p:nvPr>
            <p:ph idx="1" type="subTitle"/>
          </p:nvPr>
        </p:nvSpPr>
        <p:spPr>
          <a:xfrm>
            <a:off x="4263425" y="2069550"/>
            <a:ext cx="3854100" cy="23583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AutoNum type="arabicPeriod"/>
            </a:pPr>
            <a:r>
              <a:rPr lang="en"/>
              <a:t>Automated research tool with varying backend connections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Dynamic generation of survey questions based on data safety labels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Modifying open source web scraper </a:t>
            </a:r>
            <a:endParaRPr/>
          </a:p>
        </p:txBody>
      </p:sp>
      <p:grpSp>
        <p:nvGrpSpPr>
          <p:cNvPr id="252" name="Google Shape;252;p37"/>
          <p:cNvGrpSpPr/>
          <p:nvPr/>
        </p:nvGrpSpPr>
        <p:grpSpPr>
          <a:xfrm>
            <a:off x="1293663" y="1003343"/>
            <a:ext cx="1876790" cy="3136814"/>
            <a:chOff x="1139675" y="812646"/>
            <a:chExt cx="2184600" cy="3651279"/>
          </a:xfrm>
        </p:grpSpPr>
        <p:sp>
          <p:nvSpPr>
            <p:cNvPr id="253" name="Google Shape;253;p37"/>
            <p:cNvSpPr/>
            <p:nvPr/>
          </p:nvSpPr>
          <p:spPr>
            <a:xfrm>
              <a:off x="1139675" y="2279325"/>
              <a:ext cx="2184600" cy="2184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37"/>
            <p:cNvGrpSpPr/>
            <p:nvPr/>
          </p:nvGrpSpPr>
          <p:grpSpPr>
            <a:xfrm>
              <a:off x="1139710" y="812646"/>
              <a:ext cx="2184533" cy="3651275"/>
              <a:chOff x="2081500" y="3131343"/>
              <a:chExt cx="758229" cy="1267320"/>
            </a:xfrm>
          </p:grpSpPr>
          <p:sp>
            <p:nvSpPr>
              <p:cNvPr id="255" name="Google Shape;255;p37"/>
              <p:cNvSpPr/>
              <p:nvPr/>
            </p:nvSpPr>
            <p:spPr>
              <a:xfrm>
                <a:off x="2190838" y="3131343"/>
                <a:ext cx="539553" cy="631019"/>
              </a:xfrm>
              <a:custGeom>
                <a:rect b="b" l="l" r="r" t="t"/>
                <a:pathLst>
                  <a:path extrusionOk="0" h="8484" w="7254">
                    <a:moveTo>
                      <a:pt x="0" y="8483"/>
                    </a:moveTo>
                    <a:lnTo>
                      <a:pt x="0" y="3615"/>
                    </a:lnTo>
                    <a:cubicBezTo>
                      <a:pt x="0" y="1615"/>
                      <a:pt x="1615" y="1"/>
                      <a:pt x="3615" y="1"/>
                    </a:cubicBezTo>
                    <a:cubicBezTo>
                      <a:pt x="5615" y="1"/>
                      <a:pt x="7254" y="1615"/>
                      <a:pt x="7254" y="3615"/>
                    </a:cubicBezTo>
                    <a:lnTo>
                      <a:pt x="7254" y="7712"/>
                    </a:lnTo>
                    <a:cubicBezTo>
                      <a:pt x="6892" y="7399"/>
                      <a:pt x="6506" y="7158"/>
                      <a:pt x="6097" y="6965"/>
                    </a:cubicBezTo>
                    <a:lnTo>
                      <a:pt x="6097" y="7591"/>
                    </a:lnTo>
                    <a:lnTo>
                      <a:pt x="6097" y="7591"/>
                    </a:lnTo>
                    <a:lnTo>
                      <a:pt x="6097" y="7591"/>
                    </a:lnTo>
                    <a:lnTo>
                      <a:pt x="6097" y="3615"/>
                    </a:lnTo>
                    <a:cubicBezTo>
                      <a:pt x="6097" y="2266"/>
                      <a:pt x="4988" y="1133"/>
                      <a:pt x="3615" y="1133"/>
                    </a:cubicBezTo>
                    <a:cubicBezTo>
                      <a:pt x="2265" y="1133"/>
                      <a:pt x="1157" y="2266"/>
                      <a:pt x="1157" y="3615"/>
                    </a:cubicBezTo>
                    <a:lnTo>
                      <a:pt x="1157" y="6941"/>
                    </a:lnTo>
                    <a:cubicBezTo>
                      <a:pt x="723" y="7158"/>
                      <a:pt x="337" y="7399"/>
                      <a:pt x="0" y="7712"/>
                    </a:cubicBezTo>
                    <a:lnTo>
                      <a:pt x="0" y="8483"/>
                    </a:lnTo>
                    <a:lnTo>
                      <a:pt x="0" y="8483"/>
                    </a:lnTo>
                    <a:lnTo>
                      <a:pt x="0" y="8483"/>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7"/>
              <p:cNvSpPr/>
              <p:nvPr/>
            </p:nvSpPr>
            <p:spPr>
              <a:xfrm>
                <a:off x="2081500" y="3640384"/>
                <a:ext cx="577189" cy="713429"/>
              </a:xfrm>
              <a:custGeom>
                <a:rect b="b" l="l" r="r" t="t"/>
                <a:pathLst>
                  <a:path extrusionOk="0" h="9592" w="7760">
                    <a:moveTo>
                      <a:pt x="7398" y="555"/>
                    </a:moveTo>
                    <a:lnTo>
                      <a:pt x="7398" y="555"/>
                    </a:lnTo>
                    <a:cubicBezTo>
                      <a:pt x="7519" y="627"/>
                      <a:pt x="7639" y="700"/>
                      <a:pt x="7760" y="772"/>
                    </a:cubicBezTo>
                    <a:cubicBezTo>
                      <a:pt x="7687" y="724"/>
                      <a:pt x="7639" y="676"/>
                      <a:pt x="7567" y="651"/>
                    </a:cubicBezTo>
                    <a:cubicBezTo>
                      <a:pt x="7519" y="627"/>
                      <a:pt x="7446" y="579"/>
                      <a:pt x="7398" y="555"/>
                    </a:cubicBezTo>
                    <a:close/>
                    <a:moveTo>
                      <a:pt x="1783" y="1230"/>
                    </a:moveTo>
                    <a:cubicBezTo>
                      <a:pt x="1687" y="1326"/>
                      <a:pt x="1566" y="1423"/>
                      <a:pt x="1470" y="1543"/>
                    </a:cubicBezTo>
                    <a:cubicBezTo>
                      <a:pt x="578" y="2435"/>
                      <a:pt x="24" y="3664"/>
                      <a:pt x="0" y="5013"/>
                    </a:cubicBezTo>
                    <a:lnTo>
                      <a:pt x="1783" y="1230"/>
                    </a:lnTo>
                    <a:close/>
                    <a:moveTo>
                      <a:pt x="5085" y="1"/>
                    </a:moveTo>
                    <a:cubicBezTo>
                      <a:pt x="4844" y="1"/>
                      <a:pt x="4603" y="25"/>
                      <a:pt x="4362" y="49"/>
                    </a:cubicBezTo>
                    <a:lnTo>
                      <a:pt x="747" y="7760"/>
                    </a:lnTo>
                    <a:cubicBezTo>
                      <a:pt x="1229" y="8531"/>
                      <a:pt x="1904" y="9158"/>
                      <a:pt x="2723" y="9592"/>
                    </a:cubicBezTo>
                    <a:lnTo>
                      <a:pt x="7037" y="386"/>
                    </a:lnTo>
                    <a:cubicBezTo>
                      <a:pt x="6434" y="145"/>
                      <a:pt x="5784" y="1"/>
                      <a:pt x="50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7"/>
              <p:cNvSpPr/>
              <p:nvPr/>
            </p:nvSpPr>
            <p:spPr>
              <a:xfrm>
                <a:off x="2190850" y="3629019"/>
                <a:ext cx="86049" cy="152401"/>
              </a:xfrm>
              <a:custGeom>
                <a:rect b="b" l="l" r="r" t="t"/>
                <a:pathLst>
                  <a:path extrusionOk="0" h="1544" w="1157">
                    <a:moveTo>
                      <a:pt x="1157" y="1"/>
                    </a:moveTo>
                    <a:cubicBezTo>
                      <a:pt x="723" y="218"/>
                      <a:pt x="337" y="459"/>
                      <a:pt x="0" y="772"/>
                    </a:cubicBezTo>
                    <a:lnTo>
                      <a:pt x="0" y="1543"/>
                    </a:lnTo>
                    <a:cubicBezTo>
                      <a:pt x="96" y="1423"/>
                      <a:pt x="217" y="1326"/>
                      <a:pt x="313" y="1230"/>
                    </a:cubicBezTo>
                    <a:cubicBezTo>
                      <a:pt x="578" y="1013"/>
                      <a:pt x="844" y="820"/>
                      <a:pt x="1157" y="651"/>
                    </a:cubicBezTo>
                    <a:lnTo>
                      <a:pt x="11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7"/>
              <p:cNvSpPr/>
              <p:nvPr/>
            </p:nvSpPr>
            <p:spPr>
              <a:xfrm>
                <a:off x="2644250" y="3643950"/>
                <a:ext cx="86149" cy="118423"/>
              </a:xfrm>
              <a:custGeom>
                <a:rect b="b" l="l" r="r" t="t"/>
                <a:pathLst>
                  <a:path extrusionOk="0" h="1520" w="1158">
                    <a:moveTo>
                      <a:pt x="1" y="1"/>
                    </a:moveTo>
                    <a:lnTo>
                      <a:pt x="1" y="627"/>
                    </a:lnTo>
                    <a:cubicBezTo>
                      <a:pt x="435" y="868"/>
                      <a:pt x="820" y="1158"/>
                      <a:pt x="1158" y="1519"/>
                    </a:cubicBezTo>
                    <a:lnTo>
                      <a:pt x="1158" y="748"/>
                    </a:lnTo>
                    <a:cubicBezTo>
                      <a:pt x="796" y="435"/>
                      <a:pt x="410" y="19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7"/>
              <p:cNvSpPr/>
              <p:nvPr/>
            </p:nvSpPr>
            <p:spPr>
              <a:xfrm>
                <a:off x="2276821" y="3643954"/>
                <a:ext cx="129124" cy="44924"/>
              </a:xfrm>
              <a:custGeom>
                <a:rect b="b" l="l" r="r" t="t"/>
                <a:pathLst>
                  <a:path extrusionOk="0" h="604" w="1736">
                    <a:moveTo>
                      <a:pt x="1" y="603"/>
                    </a:moveTo>
                    <a:lnTo>
                      <a:pt x="1" y="603"/>
                    </a:lnTo>
                    <a:cubicBezTo>
                      <a:pt x="194" y="483"/>
                      <a:pt x="410" y="387"/>
                      <a:pt x="627" y="290"/>
                    </a:cubicBezTo>
                    <a:cubicBezTo>
                      <a:pt x="410" y="387"/>
                      <a:pt x="194" y="483"/>
                      <a:pt x="1" y="603"/>
                    </a:cubicBezTo>
                    <a:close/>
                    <a:moveTo>
                      <a:pt x="627" y="290"/>
                    </a:moveTo>
                    <a:cubicBezTo>
                      <a:pt x="627" y="290"/>
                      <a:pt x="627" y="290"/>
                      <a:pt x="651" y="290"/>
                    </a:cubicBezTo>
                    <a:cubicBezTo>
                      <a:pt x="627" y="290"/>
                      <a:pt x="627" y="290"/>
                      <a:pt x="627" y="290"/>
                    </a:cubicBezTo>
                    <a:close/>
                    <a:moveTo>
                      <a:pt x="651" y="290"/>
                    </a:moveTo>
                    <a:cubicBezTo>
                      <a:pt x="651" y="290"/>
                      <a:pt x="651" y="290"/>
                      <a:pt x="651" y="290"/>
                    </a:cubicBezTo>
                    <a:cubicBezTo>
                      <a:pt x="651" y="290"/>
                      <a:pt x="651" y="290"/>
                      <a:pt x="651" y="290"/>
                    </a:cubicBezTo>
                    <a:close/>
                    <a:moveTo>
                      <a:pt x="1567" y="49"/>
                    </a:moveTo>
                    <a:lnTo>
                      <a:pt x="1567" y="49"/>
                    </a:lnTo>
                    <a:lnTo>
                      <a:pt x="1567" y="49"/>
                    </a:lnTo>
                    <a:close/>
                    <a:moveTo>
                      <a:pt x="1567" y="49"/>
                    </a:moveTo>
                    <a:cubicBezTo>
                      <a:pt x="1567" y="49"/>
                      <a:pt x="1567" y="49"/>
                      <a:pt x="1567" y="49"/>
                    </a:cubicBezTo>
                    <a:cubicBezTo>
                      <a:pt x="1567" y="49"/>
                      <a:pt x="1567" y="49"/>
                      <a:pt x="1567" y="49"/>
                    </a:cubicBezTo>
                    <a:close/>
                    <a:moveTo>
                      <a:pt x="1615" y="25"/>
                    </a:moveTo>
                    <a:cubicBezTo>
                      <a:pt x="1615" y="25"/>
                      <a:pt x="1615" y="25"/>
                      <a:pt x="1615" y="25"/>
                    </a:cubicBezTo>
                    <a:cubicBezTo>
                      <a:pt x="1615" y="25"/>
                      <a:pt x="1615" y="25"/>
                      <a:pt x="1615" y="25"/>
                    </a:cubicBezTo>
                    <a:close/>
                    <a:moveTo>
                      <a:pt x="1615" y="25"/>
                    </a:moveTo>
                    <a:lnTo>
                      <a:pt x="1615" y="25"/>
                    </a:lnTo>
                    <a:lnTo>
                      <a:pt x="1615" y="25"/>
                    </a:lnTo>
                    <a:close/>
                    <a:moveTo>
                      <a:pt x="1639" y="25"/>
                    </a:moveTo>
                    <a:cubicBezTo>
                      <a:pt x="1639" y="25"/>
                      <a:pt x="1639" y="25"/>
                      <a:pt x="1639" y="25"/>
                    </a:cubicBezTo>
                    <a:cubicBezTo>
                      <a:pt x="1639" y="25"/>
                      <a:pt x="1639" y="25"/>
                      <a:pt x="1639" y="25"/>
                    </a:cubicBezTo>
                    <a:close/>
                    <a:moveTo>
                      <a:pt x="1639" y="25"/>
                    </a:moveTo>
                    <a:cubicBezTo>
                      <a:pt x="1639" y="25"/>
                      <a:pt x="1664" y="25"/>
                      <a:pt x="1664" y="25"/>
                    </a:cubicBezTo>
                    <a:cubicBezTo>
                      <a:pt x="1664" y="25"/>
                      <a:pt x="1639" y="25"/>
                      <a:pt x="1639" y="25"/>
                    </a:cubicBezTo>
                    <a:close/>
                    <a:moveTo>
                      <a:pt x="1664" y="25"/>
                    </a:moveTo>
                    <a:cubicBezTo>
                      <a:pt x="1664" y="25"/>
                      <a:pt x="1664" y="25"/>
                      <a:pt x="1664" y="25"/>
                    </a:cubicBezTo>
                    <a:cubicBezTo>
                      <a:pt x="1664" y="25"/>
                      <a:pt x="1664" y="25"/>
                      <a:pt x="1664" y="25"/>
                    </a:cubicBezTo>
                    <a:close/>
                    <a:moveTo>
                      <a:pt x="1664" y="25"/>
                    </a:moveTo>
                    <a:cubicBezTo>
                      <a:pt x="1688" y="25"/>
                      <a:pt x="1688" y="25"/>
                      <a:pt x="1688" y="25"/>
                    </a:cubicBezTo>
                    <a:cubicBezTo>
                      <a:pt x="1688" y="25"/>
                      <a:pt x="1688" y="25"/>
                      <a:pt x="1664" y="25"/>
                    </a:cubicBezTo>
                    <a:close/>
                    <a:moveTo>
                      <a:pt x="1688" y="25"/>
                    </a:moveTo>
                    <a:lnTo>
                      <a:pt x="1712" y="25"/>
                    </a:lnTo>
                    <a:lnTo>
                      <a:pt x="1688" y="25"/>
                    </a:lnTo>
                    <a:close/>
                    <a:moveTo>
                      <a:pt x="1712" y="25"/>
                    </a:moveTo>
                    <a:cubicBezTo>
                      <a:pt x="1712" y="25"/>
                      <a:pt x="1712" y="25"/>
                      <a:pt x="1712" y="25"/>
                    </a:cubicBezTo>
                    <a:cubicBezTo>
                      <a:pt x="1712" y="25"/>
                      <a:pt x="1712" y="25"/>
                      <a:pt x="1712" y="25"/>
                    </a:cubicBezTo>
                    <a:close/>
                    <a:moveTo>
                      <a:pt x="1712" y="25"/>
                    </a:moveTo>
                    <a:cubicBezTo>
                      <a:pt x="1712" y="25"/>
                      <a:pt x="1736" y="25"/>
                      <a:pt x="1736" y="1"/>
                    </a:cubicBezTo>
                    <a:cubicBezTo>
                      <a:pt x="1736" y="25"/>
                      <a:pt x="1712" y="25"/>
                      <a:pt x="1712" y="25"/>
                    </a:cubicBezTo>
                    <a:close/>
                    <a:moveTo>
                      <a:pt x="1736" y="1"/>
                    </a:moveTo>
                    <a:cubicBezTo>
                      <a:pt x="1736" y="1"/>
                      <a:pt x="1736" y="1"/>
                      <a:pt x="1736" y="1"/>
                    </a:cubicBezTo>
                    <a:cubicBezTo>
                      <a:pt x="1736" y="1"/>
                      <a:pt x="1736" y="1"/>
                      <a:pt x="1736" y="1"/>
                    </a:cubicBezTo>
                    <a:close/>
                  </a:path>
                </a:pathLst>
              </a:custGeom>
              <a:solidFill>
                <a:srgbClr val="FB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7"/>
              <p:cNvSpPr/>
              <p:nvPr/>
            </p:nvSpPr>
            <p:spPr>
              <a:xfrm>
                <a:off x="2081500" y="3643954"/>
                <a:ext cx="324446" cy="573674"/>
              </a:xfrm>
              <a:custGeom>
                <a:rect b="b" l="l" r="r" t="t"/>
                <a:pathLst>
                  <a:path extrusionOk="0" h="7713" w="4362">
                    <a:moveTo>
                      <a:pt x="747" y="7712"/>
                    </a:moveTo>
                    <a:lnTo>
                      <a:pt x="747" y="7712"/>
                    </a:lnTo>
                    <a:cubicBezTo>
                      <a:pt x="289" y="6941"/>
                      <a:pt x="0" y="6025"/>
                      <a:pt x="0" y="5037"/>
                    </a:cubicBezTo>
                    <a:lnTo>
                      <a:pt x="0" y="4965"/>
                    </a:lnTo>
                    <a:lnTo>
                      <a:pt x="1783" y="1182"/>
                    </a:lnTo>
                    <a:lnTo>
                      <a:pt x="1783" y="1182"/>
                    </a:lnTo>
                    <a:cubicBezTo>
                      <a:pt x="2048" y="965"/>
                      <a:pt x="2314" y="772"/>
                      <a:pt x="2627" y="603"/>
                    </a:cubicBezTo>
                    <a:lnTo>
                      <a:pt x="2627" y="603"/>
                    </a:lnTo>
                    <a:cubicBezTo>
                      <a:pt x="2820" y="483"/>
                      <a:pt x="3036" y="387"/>
                      <a:pt x="3253" y="290"/>
                    </a:cubicBezTo>
                    <a:lnTo>
                      <a:pt x="3253" y="290"/>
                    </a:lnTo>
                    <a:cubicBezTo>
                      <a:pt x="3253" y="290"/>
                      <a:pt x="3253" y="290"/>
                      <a:pt x="3277" y="290"/>
                    </a:cubicBezTo>
                    <a:cubicBezTo>
                      <a:pt x="3277" y="290"/>
                      <a:pt x="3277" y="290"/>
                      <a:pt x="3277" y="290"/>
                    </a:cubicBezTo>
                    <a:cubicBezTo>
                      <a:pt x="3277" y="290"/>
                      <a:pt x="3277" y="290"/>
                      <a:pt x="3277" y="290"/>
                    </a:cubicBezTo>
                    <a:cubicBezTo>
                      <a:pt x="3567" y="194"/>
                      <a:pt x="3880" y="97"/>
                      <a:pt x="4193" y="49"/>
                    </a:cubicBezTo>
                    <a:lnTo>
                      <a:pt x="4193" y="49"/>
                    </a:lnTo>
                    <a:cubicBezTo>
                      <a:pt x="4193" y="49"/>
                      <a:pt x="4193" y="49"/>
                      <a:pt x="4193" y="49"/>
                    </a:cubicBezTo>
                    <a:cubicBezTo>
                      <a:pt x="4193" y="49"/>
                      <a:pt x="4193" y="49"/>
                      <a:pt x="4193" y="49"/>
                    </a:cubicBezTo>
                    <a:lnTo>
                      <a:pt x="4241" y="25"/>
                    </a:lnTo>
                    <a:cubicBezTo>
                      <a:pt x="4241" y="25"/>
                      <a:pt x="4241" y="25"/>
                      <a:pt x="4241" y="25"/>
                    </a:cubicBezTo>
                    <a:lnTo>
                      <a:pt x="4241" y="25"/>
                    </a:lnTo>
                    <a:lnTo>
                      <a:pt x="4241" y="25"/>
                    </a:lnTo>
                    <a:cubicBezTo>
                      <a:pt x="4241" y="25"/>
                      <a:pt x="4265" y="25"/>
                      <a:pt x="4265" y="25"/>
                    </a:cubicBezTo>
                    <a:cubicBezTo>
                      <a:pt x="4265" y="25"/>
                      <a:pt x="4265" y="25"/>
                      <a:pt x="4265" y="25"/>
                    </a:cubicBezTo>
                    <a:cubicBezTo>
                      <a:pt x="4265" y="25"/>
                      <a:pt x="4265" y="25"/>
                      <a:pt x="4265" y="25"/>
                    </a:cubicBezTo>
                    <a:cubicBezTo>
                      <a:pt x="4265" y="25"/>
                      <a:pt x="4290" y="25"/>
                      <a:pt x="4290" y="25"/>
                    </a:cubicBezTo>
                    <a:cubicBezTo>
                      <a:pt x="4290" y="25"/>
                      <a:pt x="4290" y="25"/>
                      <a:pt x="4290" y="25"/>
                    </a:cubicBezTo>
                    <a:cubicBezTo>
                      <a:pt x="4290" y="25"/>
                      <a:pt x="4290" y="25"/>
                      <a:pt x="4290" y="25"/>
                    </a:cubicBezTo>
                    <a:cubicBezTo>
                      <a:pt x="4290" y="25"/>
                      <a:pt x="4290" y="25"/>
                      <a:pt x="4290" y="25"/>
                    </a:cubicBezTo>
                    <a:cubicBezTo>
                      <a:pt x="4314" y="25"/>
                      <a:pt x="4314" y="25"/>
                      <a:pt x="4314" y="25"/>
                    </a:cubicBezTo>
                    <a:cubicBezTo>
                      <a:pt x="4314" y="25"/>
                      <a:pt x="4314" y="25"/>
                      <a:pt x="4314" y="25"/>
                    </a:cubicBezTo>
                    <a:lnTo>
                      <a:pt x="4338" y="25"/>
                    </a:lnTo>
                    <a:cubicBezTo>
                      <a:pt x="4338" y="25"/>
                      <a:pt x="4338" y="25"/>
                      <a:pt x="4338" y="25"/>
                    </a:cubicBezTo>
                    <a:cubicBezTo>
                      <a:pt x="4338" y="25"/>
                      <a:pt x="4338" y="25"/>
                      <a:pt x="4338" y="25"/>
                    </a:cubicBezTo>
                    <a:cubicBezTo>
                      <a:pt x="4338" y="25"/>
                      <a:pt x="4338" y="25"/>
                      <a:pt x="4338" y="25"/>
                    </a:cubicBezTo>
                    <a:cubicBezTo>
                      <a:pt x="4338" y="25"/>
                      <a:pt x="4362" y="25"/>
                      <a:pt x="4362" y="1"/>
                    </a:cubicBezTo>
                    <a:cubicBezTo>
                      <a:pt x="4362" y="1"/>
                      <a:pt x="4362" y="1"/>
                      <a:pt x="4362" y="1"/>
                    </a:cubicBezTo>
                    <a:cubicBezTo>
                      <a:pt x="4362" y="1"/>
                      <a:pt x="4362" y="1"/>
                      <a:pt x="4362" y="1"/>
                    </a:cubicBezTo>
                    <a:lnTo>
                      <a:pt x="4362" y="1"/>
                    </a:lnTo>
                    <a:lnTo>
                      <a:pt x="747" y="7712"/>
                    </a:ln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7"/>
              <p:cNvSpPr/>
              <p:nvPr/>
            </p:nvSpPr>
            <p:spPr>
              <a:xfrm>
                <a:off x="2214119" y="3688805"/>
                <a:ext cx="62777" cy="43065"/>
              </a:xfrm>
              <a:custGeom>
                <a:rect b="b" l="l" r="r" t="t"/>
                <a:pathLst>
                  <a:path extrusionOk="0" h="579" w="844">
                    <a:moveTo>
                      <a:pt x="0" y="579"/>
                    </a:moveTo>
                    <a:cubicBezTo>
                      <a:pt x="265" y="362"/>
                      <a:pt x="531" y="169"/>
                      <a:pt x="844" y="0"/>
                    </a:cubicBezTo>
                    <a:lnTo>
                      <a:pt x="844" y="0"/>
                    </a:lnTo>
                    <a:cubicBezTo>
                      <a:pt x="531" y="169"/>
                      <a:pt x="265" y="362"/>
                      <a:pt x="0" y="579"/>
                    </a:cubicBezTo>
                    <a:close/>
                  </a:path>
                </a:pathLst>
              </a:custGeom>
              <a:solidFill>
                <a:srgbClr val="7573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7"/>
              <p:cNvSpPr/>
              <p:nvPr/>
            </p:nvSpPr>
            <p:spPr>
              <a:xfrm>
                <a:off x="2604835" y="3669094"/>
                <a:ext cx="234892" cy="349574"/>
              </a:xfrm>
              <a:custGeom>
                <a:rect b="b" l="l" r="r" t="t"/>
                <a:pathLst>
                  <a:path extrusionOk="0" h="4700" w="3158">
                    <a:moveTo>
                      <a:pt x="3157" y="4699"/>
                    </a:moveTo>
                    <a:lnTo>
                      <a:pt x="3157" y="4699"/>
                    </a:lnTo>
                    <a:lnTo>
                      <a:pt x="3157" y="4699"/>
                    </a:lnTo>
                    <a:close/>
                    <a:moveTo>
                      <a:pt x="3157" y="4699"/>
                    </a:moveTo>
                    <a:lnTo>
                      <a:pt x="3157" y="4675"/>
                    </a:lnTo>
                    <a:lnTo>
                      <a:pt x="3157" y="4699"/>
                    </a:lnTo>
                    <a:close/>
                    <a:moveTo>
                      <a:pt x="3157" y="4675"/>
                    </a:moveTo>
                    <a:cubicBezTo>
                      <a:pt x="3157" y="4675"/>
                      <a:pt x="3157" y="4675"/>
                      <a:pt x="3157" y="4651"/>
                    </a:cubicBezTo>
                    <a:cubicBezTo>
                      <a:pt x="3157" y="4675"/>
                      <a:pt x="3157" y="4675"/>
                      <a:pt x="3157" y="4675"/>
                    </a:cubicBezTo>
                    <a:close/>
                    <a:moveTo>
                      <a:pt x="3157" y="4651"/>
                    </a:moveTo>
                    <a:lnTo>
                      <a:pt x="3157" y="4651"/>
                    </a:lnTo>
                    <a:lnTo>
                      <a:pt x="3157" y="4651"/>
                    </a:lnTo>
                    <a:close/>
                    <a:moveTo>
                      <a:pt x="3157" y="4651"/>
                    </a:moveTo>
                    <a:cubicBezTo>
                      <a:pt x="3157" y="4627"/>
                      <a:pt x="3133" y="4627"/>
                      <a:pt x="3133" y="4627"/>
                    </a:cubicBezTo>
                    <a:cubicBezTo>
                      <a:pt x="3133" y="4627"/>
                      <a:pt x="3157" y="4627"/>
                      <a:pt x="3157" y="4651"/>
                    </a:cubicBezTo>
                    <a:close/>
                    <a:moveTo>
                      <a:pt x="3133" y="4627"/>
                    </a:moveTo>
                    <a:lnTo>
                      <a:pt x="3133" y="4627"/>
                    </a:lnTo>
                    <a:lnTo>
                      <a:pt x="3133" y="4627"/>
                    </a:lnTo>
                    <a:close/>
                    <a:moveTo>
                      <a:pt x="3133" y="4603"/>
                    </a:moveTo>
                    <a:cubicBezTo>
                      <a:pt x="3133" y="4603"/>
                      <a:pt x="3133" y="4603"/>
                      <a:pt x="3133" y="4603"/>
                    </a:cubicBezTo>
                    <a:cubicBezTo>
                      <a:pt x="3133" y="4603"/>
                      <a:pt x="3133" y="4603"/>
                      <a:pt x="3133" y="4603"/>
                    </a:cubicBezTo>
                    <a:close/>
                    <a:moveTo>
                      <a:pt x="3133" y="4603"/>
                    </a:moveTo>
                    <a:cubicBezTo>
                      <a:pt x="3133" y="4579"/>
                      <a:pt x="3133" y="4579"/>
                      <a:pt x="3133" y="4579"/>
                    </a:cubicBezTo>
                    <a:cubicBezTo>
                      <a:pt x="3133" y="4579"/>
                      <a:pt x="3133" y="4579"/>
                      <a:pt x="3133" y="4603"/>
                    </a:cubicBezTo>
                    <a:close/>
                    <a:moveTo>
                      <a:pt x="3133" y="4579"/>
                    </a:moveTo>
                    <a:cubicBezTo>
                      <a:pt x="3133" y="4579"/>
                      <a:pt x="3133" y="4579"/>
                      <a:pt x="3133" y="4579"/>
                    </a:cubicBezTo>
                    <a:cubicBezTo>
                      <a:pt x="3133" y="4579"/>
                      <a:pt x="3133" y="4579"/>
                      <a:pt x="3133" y="4579"/>
                    </a:cubicBezTo>
                    <a:close/>
                    <a:moveTo>
                      <a:pt x="3133" y="4555"/>
                    </a:moveTo>
                    <a:cubicBezTo>
                      <a:pt x="3133" y="4555"/>
                      <a:pt x="3133" y="4555"/>
                      <a:pt x="3133" y="4555"/>
                    </a:cubicBezTo>
                    <a:cubicBezTo>
                      <a:pt x="3133" y="4555"/>
                      <a:pt x="3133" y="4555"/>
                      <a:pt x="3133" y="4555"/>
                    </a:cubicBezTo>
                    <a:close/>
                    <a:moveTo>
                      <a:pt x="3133" y="4555"/>
                    </a:moveTo>
                    <a:cubicBezTo>
                      <a:pt x="3133" y="4531"/>
                      <a:pt x="3133" y="4531"/>
                      <a:pt x="3133" y="4531"/>
                    </a:cubicBezTo>
                    <a:cubicBezTo>
                      <a:pt x="3133" y="4531"/>
                      <a:pt x="3133" y="4531"/>
                      <a:pt x="3133" y="4555"/>
                    </a:cubicBezTo>
                    <a:close/>
                    <a:moveTo>
                      <a:pt x="3133" y="4531"/>
                    </a:moveTo>
                    <a:cubicBezTo>
                      <a:pt x="3133" y="4531"/>
                      <a:pt x="3133" y="4531"/>
                      <a:pt x="3133" y="4507"/>
                    </a:cubicBezTo>
                    <a:cubicBezTo>
                      <a:pt x="3133" y="4531"/>
                      <a:pt x="3133" y="4531"/>
                      <a:pt x="3133" y="4531"/>
                    </a:cubicBezTo>
                    <a:close/>
                    <a:moveTo>
                      <a:pt x="3133" y="4507"/>
                    </a:moveTo>
                    <a:cubicBezTo>
                      <a:pt x="3133" y="4507"/>
                      <a:pt x="3133" y="4507"/>
                      <a:pt x="3133" y="4482"/>
                    </a:cubicBezTo>
                    <a:cubicBezTo>
                      <a:pt x="3133" y="4507"/>
                      <a:pt x="3133" y="4507"/>
                      <a:pt x="3133" y="4507"/>
                    </a:cubicBezTo>
                    <a:close/>
                    <a:moveTo>
                      <a:pt x="3133" y="4482"/>
                    </a:moveTo>
                    <a:cubicBezTo>
                      <a:pt x="3133" y="4482"/>
                      <a:pt x="3133" y="4482"/>
                      <a:pt x="3133" y="4458"/>
                    </a:cubicBezTo>
                    <a:cubicBezTo>
                      <a:pt x="3133" y="4482"/>
                      <a:pt x="3133" y="4482"/>
                      <a:pt x="3133" y="4482"/>
                    </a:cubicBezTo>
                    <a:close/>
                    <a:moveTo>
                      <a:pt x="3133" y="4458"/>
                    </a:moveTo>
                    <a:lnTo>
                      <a:pt x="3133" y="4434"/>
                    </a:lnTo>
                    <a:lnTo>
                      <a:pt x="3133" y="4458"/>
                    </a:lnTo>
                    <a:close/>
                    <a:moveTo>
                      <a:pt x="3133" y="4434"/>
                    </a:moveTo>
                    <a:cubicBezTo>
                      <a:pt x="3133" y="4434"/>
                      <a:pt x="3133" y="4434"/>
                      <a:pt x="3133" y="4410"/>
                    </a:cubicBezTo>
                    <a:cubicBezTo>
                      <a:pt x="3133" y="4434"/>
                      <a:pt x="3133" y="4434"/>
                      <a:pt x="3133" y="4434"/>
                    </a:cubicBezTo>
                    <a:close/>
                    <a:moveTo>
                      <a:pt x="3133" y="4410"/>
                    </a:moveTo>
                    <a:cubicBezTo>
                      <a:pt x="3133" y="4410"/>
                      <a:pt x="3133" y="4386"/>
                      <a:pt x="3133" y="4386"/>
                    </a:cubicBezTo>
                    <a:cubicBezTo>
                      <a:pt x="3133" y="4386"/>
                      <a:pt x="3133" y="4410"/>
                      <a:pt x="3133" y="4410"/>
                    </a:cubicBezTo>
                    <a:close/>
                    <a:moveTo>
                      <a:pt x="3133" y="4386"/>
                    </a:moveTo>
                    <a:cubicBezTo>
                      <a:pt x="3133" y="4386"/>
                      <a:pt x="3133" y="4386"/>
                      <a:pt x="3133" y="4362"/>
                    </a:cubicBezTo>
                    <a:cubicBezTo>
                      <a:pt x="3133" y="4386"/>
                      <a:pt x="3133" y="4386"/>
                      <a:pt x="3133" y="4386"/>
                    </a:cubicBezTo>
                    <a:close/>
                    <a:moveTo>
                      <a:pt x="3133" y="4362"/>
                    </a:moveTo>
                    <a:cubicBezTo>
                      <a:pt x="3133" y="4362"/>
                      <a:pt x="3133" y="4338"/>
                      <a:pt x="3133" y="4314"/>
                    </a:cubicBezTo>
                    <a:cubicBezTo>
                      <a:pt x="3133" y="4338"/>
                      <a:pt x="3133" y="4362"/>
                      <a:pt x="3133" y="4362"/>
                    </a:cubicBezTo>
                    <a:close/>
                    <a:moveTo>
                      <a:pt x="3133" y="4314"/>
                    </a:moveTo>
                    <a:cubicBezTo>
                      <a:pt x="3037" y="3085"/>
                      <a:pt x="2507" y="1976"/>
                      <a:pt x="1688" y="1157"/>
                    </a:cubicBezTo>
                    <a:lnTo>
                      <a:pt x="1688" y="1157"/>
                    </a:lnTo>
                    <a:cubicBezTo>
                      <a:pt x="2507" y="1976"/>
                      <a:pt x="3037" y="3085"/>
                      <a:pt x="3133" y="4314"/>
                    </a:cubicBezTo>
                    <a:close/>
                    <a:moveTo>
                      <a:pt x="362" y="169"/>
                    </a:moveTo>
                    <a:cubicBezTo>
                      <a:pt x="242" y="121"/>
                      <a:pt x="121" y="73"/>
                      <a:pt x="1" y="0"/>
                    </a:cubicBezTo>
                    <a:cubicBezTo>
                      <a:pt x="121" y="73"/>
                      <a:pt x="242" y="121"/>
                      <a:pt x="362" y="169"/>
                    </a:cubicBezTo>
                    <a:close/>
                  </a:path>
                </a:pathLst>
              </a:custGeom>
              <a:solidFill>
                <a:srgbClr val="FB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7"/>
              <p:cNvSpPr/>
              <p:nvPr/>
            </p:nvSpPr>
            <p:spPr>
              <a:xfrm>
                <a:off x="2284036" y="3669094"/>
                <a:ext cx="555693" cy="729569"/>
              </a:xfrm>
              <a:custGeom>
                <a:rect b="b" l="l" r="r" t="t"/>
                <a:pathLst>
                  <a:path extrusionOk="0" h="9809" w="7471">
                    <a:moveTo>
                      <a:pt x="2362" y="9808"/>
                    </a:moveTo>
                    <a:cubicBezTo>
                      <a:pt x="1518" y="9808"/>
                      <a:pt x="699" y="9591"/>
                      <a:pt x="0" y="9206"/>
                    </a:cubicBezTo>
                    <a:lnTo>
                      <a:pt x="4314" y="0"/>
                    </a:lnTo>
                    <a:lnTo>
                      <a:pt x="4314" y="0"/>
                    </a:lnTo>
                    <a:cubicBezTo>
                      <a:pt x="4434" y="73"/>
                      <a:pt x="4555" y="121"/>
                      <a:pt x="4675" y="169"/>
                    </a:cubicBezTo>
                    <a:cubicBezTo>
                      <a:pt x="4796" y="241"/>
                      <a:pt x="4916" y="314"/>
                      <a:pt x="5037" y="386"/>
                    </a:cubicBezTo>
                    <a:cubicBezTo>
                      <a:pt x="5398" y="603"/>
                      <a:pt x="5711" y="844"/>
                      <a:pt x="6001" y="1157"/>
                    </a:cubicBezTo>
                    <a:lnTo>
                      <a:pt x="6001" y="1157"/>
                    </a:lnTo>
                    <a:cubicBezTo>
                      <a:pt x="6820" y="1976"/>
                      <a:pt x="7350" y="3085"/>
                      <a:pt x="7446" y="4314"/>
                    </a:cubicBezTo>
                    <a:lnTo>
                      <a:pt x="7446" y="4314"/>
                    </a:lnTo>
                    <a:cubicBezTo>
                      <a:pt x="7446" y="4338"/>
                      <a:pt x="7446" y="4362"/>
                      <a:pt x="7446" y="4362"/>
                    </a:cubicBezTo>
                    <a:lnTo>
                      <a:pt x="7446" y="4362"/>
                    </a:lnTo>
                    <a:cubicBezTo>
                      <a:pt x="7446" y="4386"/>
                      <a:pt x="7446" y="4386"/>
                      <a:pt x="7446" y="4386"/>
                    </a:cubicBezTo>
                    <a:lnTo>
                      <a:pt x="7446" y="4386"/>
                    </a:lnTo>
                    <a:cubicBezTo>
                      <a:pt x="7446" y="4386"/>
                      <a:pt x="7446" y="4410"/>
                      <a:pt x="7446" y="4410"/>
                    </a:cubicBezTo>
                    <a:cubicBezTo>
                      <a:pt x="7446" y="4410"/>
                      <a:pt x="7446" y="4410"/>
                      <a:pt x="7446" y="4410"/>
                    </a:cubicBezTo>
                    <a:cubicBezTo>
                      <a:pt x="7446" y="4434"/>
                      <a:pt x="7446" y="4434"/>
                      <a:pt x="7446" y="4434"/>
                    </a:cubicBezTo>
                    <a:cubicBezTo>
                      <a:pt x="7446" y="4434"/>
                      <a:pt x="7446" y="4434"/>
                      <a:pt x="7446" y="4434"/>
                    </a:cubicBezTo>
                    <a:lnTo>
                      <a:pt x="7446" y="4458"/>
                    </a:lnTo>
                    <a:cubicBezTo>
                      <a:pt x="7446" y="4458"/>
                      <a:pt x="7446" y="4458"/>
                      <a:pt x="7446" y="4458"/>
                    </a:cubicBezTo>
                    <a:cubicBezTo>
                      <a:pt x="7446" y="4482"/>
                      <a:pt x="7446" y="4482"/>
                      <a:pt x="7446" y="4482"/>
                    </a:cubicBezTo>
                    <a:cubicBezTo>
                      <a:pt x="7446" y="4482"/>
                      <a:pt x="7446" y="4482"/>
                      <a:pt x="7446" y="4482"/>
                    </a:cubicBezTo>
                    <a:cubicBezTo>
                      <a:pt x="7446" y="4507"/>
                      <a:pt x="7446" y="4507"/>
                      <a:pt x="7446" y="4507"/>
                    </a:cubicBezTo>
                    <a:lnTo>
                      <a:pt x="7446" y="4507"/>
                    </a:lnTo>
                    <a:cubicBezTo>
                      <a:pt x="7446" y="4531"/>
                      <a:pt x="7446" y="4531"/>
                      <a:pt x="7446" y="4531"/>
                    </a:cubicBezTo>
                    <a:lnTo>
                      <a:pt x="7446" y="4531"/>
                    </a:lnTo>
                    <a:cubicBezTo>
                      <a:pt x="7446" y="4531"/>
                      <a:pt x="7446" y="4531"/>
                      <a:pt x="7446" y="4555"/>
                    </a:cubicBezTo>
                    <a:cubicBezTo>
                      <a:pt x="7446" y="4555"/>
                      <a:pt x="7446" y="4555"/>
                      <a:pt x="7446" y="4555"/>
                    </a:cubicBezTo>
                    <a:cubicBezTo>
                      <a:pt x="7446" y="4555"/>
                      <a:pt x="7446" y="4555"/>
                      <a:pt x="7446" y="4555"/>
                    </a:cubicBezTo>
                    <a:lnTo>
                      <a:pt x="7446" y="4579"/>
                    </a:lnTo>
                    <a:cubicBezTo>
                      <a:pt x="7446" y="4579"/>
                      <a:pt x="7446" y="4579"/>
                      <a:pt x="7446" y="4579"/>
                    </a:cubicBezTo>
                    <a:lnTo>
                      <a:pt x="7446" y="4579"/>
                    </a:lnTo>
                    <a:cubicBezTo>
                      <a:pt x="7446" y="4579"/>
                      <a:pt x="7446" y="4579"/>
                      <a:pt x="7446" y="4603"/>
                    </a:cubicBezTo>
                    <a:lnTo>
                      <a:pt x="7446" y="4603"/>
                    </a:lnTo>
                    <a:cubicBezTo>
                      <a:pt x="7446" y="4603"/>
                      <a:pt x="7446" y="4603"/>
                      <a:pt x="7446" y="4603"/>
                    </a:cubicBezTo>
                    <a:lnTo>
                      <a:pt x="7446" y="4627"/>
                    </a:lnTo>
                    <a:lnTo>
                      <a:pt x="7446" y="4627"/>
                    </a:lnTo>
                    <a:lnTo>
                      <a:pt x="7446" y="4627"/>
                    </a:lnTo>
                    <a:cubicBezTo>
                      <a:pt x="7446" y="4627"/>
                      <a:pt x="7470" y="4627"/>
                      <a:pt x="7470" y="4651"/>
                    </a:cubicBezTo>
                    <a:lnTo>
                      <a:pt x="7470" y="4651"/>
                    </a:lnTo>
                    <a:lnTo>
                      <a:pt x="7470" y="4651"/>
                    </a:lnTo>
                    <a:lnTo>
                      <a:pt x="7470" y="4651"/>
                    </a:lnTo>
                    <a:cubicBezTo>
                      <a:pt x="7470" y="4675"/>
                      <a:pt x="7470" y="4675"/>
                      <a:pt x="7470" y="4675"/>
                    </a:cubicBezTo>
                    <a:lnTo>
                      <a:pt x="7470" y="4675"/>
                    </a:lnTo>
                    <a:lnTo>
                      <a:pt x="7470" y="4699"/>
                    </a:lnTo>
                    <a:lnTo>
                      <a:pt x="7470" y="4699"/>
                    </a:lnTo>
                    <a:lnTo>
                      <a:pt x="7470" y="4699"/>
                    </a:lnTo>
                    <a:lnTo>
                      <a:pt x="7470" y="4699"/>
                    </a:lnTo>
                    <a:cubicBezTo>
                      <a:pt x="7470" y="5446"/>
                      <a:pt x="7302" y="6169"/>
                      <a:pt x="7013" y="6796"/>
                    </a:cubicBezTo>
                    <a:lnTo>
                      <a:pt x="7013" y="6796"/>
                    </a:lnTo>
                    <a:lnTo>
                      <a:pt x="6940" y="6965"/>
                    </a:lnTo>
                    <a:cubicBezTo>
                      <a:pt x="6097" y="8651"/>
                      <a:pt x="4362" y="9808"/>
                      <a:pt x="2362" y="980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7"/>
              <p:cNvSpPr/>
              <p:nvPr/>
            </p:nvSpPr>
            <p:spPr>
              <a:xfrm>
                <a:off x="2658611" y="3697730"/>
                <a:ext cx="71777" cy="57494"/>
              </a:xfrm>
              <a:custGeom>
                <a:rect b="b" l="l" r="r" t="t"/>
                <a:pathLst>
                  <a:path extrusionOk="0" h="773" w="965">
                    <a:moveTo>
                      <a:pt x="965" y="772"/>
                    </a:moveTo>
                    <a:cubicBezTo>
                      <a:pt x="675" y="459"/>
                      <a:pt x="362" y="218"/>
                      <a:pt x="1" y="1"/>
                    </a:cubicBezTo>
                    <a:cubicBezTo>
                      <a:pt x="362" y="218"/>
                      <a:pt x="675" y="459"/>
                      <a:pt x="965" y="772"/>
                    </a:cubicBezTo>
                    <a:lnTo>
                      <a:pt x="965" y="772"/>
                    </a:lnTo>
                    <a:close/>
                  </a:path>
                </a:pathLst>
              </a:custGeom>
              <a:solidFill>
                <a:srgbClr val="7573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7"/>
              <p:cNvSpPr/>
              <p:nvPr/>
            </p:nvSpPr>
            <p:spPr>
              <a:xfrm>
                <a:off x="2165698" y="3724655"/>
                <a:ext cx="587974" cy="589739"/>
              </a:xfrm>
              <a:custGeom>
                <a:rect b="b" l="l" r="r" t="t"/>
                <a:pathLst>
                  <a:path extrusionOk="0" h="7929" w="7905">
                    <a:moveTo>
                      <a:pt x="3953" y="0"/>
                    </a:moveTo>
                    <a:cubicBezTo>
                      <a:pt x="1784" y="0"/>
                      <a:pt x="1" y="1784"/>
                      <a:pt x="1" y="3952"/>
                    </a:cubicBezTo>
                    <a:cubicBezTo>
                      <a:pt x="1" y="6145"/>
                      <a:pt x="1784" y="7928"/>
                      <a:pt x="3953" y="7928"/>
                    </a:cubicBezTo>
                    <a:cubicBezTo>
                      <a:pt x="6146" y="7928"/>
                      <a:pt x="7905" y="6145"/>
                      <a:pt x="7905" y="3952"/>
                    </a:cubicBezTo>
                    <a:cubicBezTo>
                      <a:pt x="7905" y="1784"/>
                      <a:pt x="6146" y="0"/>
                      <a:pt x="39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7"/>
              <p:cNvSpPr/>
              <p:nvPr/>
            </p:nvSpPr>
            <p:spPr>
              <a:xfrm>
                <a:off x="2396944" y="3871626"/>
                <a:ext cx="127339" cy="295799"/>
              </a:xfrm>
              <a:custGeom>
                <a:rect b="b" l="l" r="r" t="t"/>
                <a:pathLst>
                  <a:path extrusionOk="0" h="3977" w="1712">
                    <a:moveTo>
                      <a:pt x="844" y="0"/>
                    </a:moveTo>
                    <a:cubicBezTo>
                      <a:pt x="386" y="0"/>
                      <a:pt x="0" y="386"/>
                      <a:pt x="0" y="844"/>
                    </a:cubicBezTo>
                    <a:cubicBezTo>
                      <a:pt x="0" y="1229"/>
                      <a:pt x="265" y="1567"/>
                      <a:pt x="603" y="1663"/>
                    </a:cubicBezTo>
                    <a:lnTo>
                      <a:pt x="265" y="3976"/>
                    </a:lnTo>
                    <a:lnTo>
                      <a:pt x="1494" y="3976"/>
                    </a:lnTo>
                    <a:lnTo>
                      <a:pt x="1157" y="1639"/>
                    </a:lnTo>
                    <a:cubicBezTo>
                      <a:pt x="1470" y="1519"/>
                      <a:pt x="1711" y="1205"/>
                      <a:pt x="1711" y="844"/>
                    </a:cubicBezTo>
                    <a:cubicBezTo>
                      <a:pt x="1711" y="386"/>
                      <a:pt x="1326"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7"/>
              <p:cNvSpPr/>
              <p:nvPr/>
            </p:nvSpPr>
            <p:spPr>
              <a:xfrm>
                <a:off x="2156772" y="3728225"/>
                <a:ext cx="258173" cy="530609"/>
              </a:xfrm>
              <a:custGeom>
                <a:rect b="b" l="l" r="r" t="t"/>
                <a:pathLst>
                  <a:path extrusionOk="0" h="7134" w="3471">
                    <a:moveTo>
                      <a:pt x="3470" y="1"/>
                    </a:moveTo>
                    <a:lnTo>
                      <a:pt x="3470" y="1"/>
                    </a:lnTo>
                    <a:cubicBezTo>
                      <a:pt x="2699" y="121"/>
                      <a:pt x="1952" y="458"/>
                      <a:pt x="1374" y="989"/>
                    </a:cubicBezTo>
                    <a:cubicBezTo>
                      <a:pt x="1085" y="1254"/>
                      <a:pt x="844" y="1567"/>
                      <a:pt x="627" y="1904"/>
                    </a:cubicBezTo>
                    <a:cubicBezTo>
                      <a:pt x="434" y="2242"/>
                      <a:pt x="289" y="2603"/>
                      <a:pt x="193" y="2989"/>
                    </a:cubicBezTo>
                    <a:cubicBezTo>
                      <a:pt x="0" y="3760"/>
                      <a:pt x="73" y="4579"/>
                      <a:pt x="338" y="5326"/>
                    </a:cubicBezTo>
                    <a:cubicBezTo>
                      <a:pt x="482" y="5688"/>
                      <a:pt x="675" y="6025"/>
                      <a:pt x="940" y="6338"/>
                    </a:cubicBezTo>
                    <a:cubicBezTo>
                      <a:pt x="1181" y="6652"/>
                      <a:pt x="1470" y="6917"/>
                      <a:pt x="1783" y="7133"/>
                    </a:cubicBezTo>
                    <a:cubicBezTo>
                      <a:pt x="1157" y="6652"/>
                      <a:pt x="675" y="6025"/>
                      <a:pt x="410" y="5302"/>
                    </a:cubicBezTo>
                    <a:cubicBezTo>
                      <a:pt x="289" y="4916"/>
                      <a:pt x="217" y="4555"/>
                      <a:pt x="193" y="4169"/>
                    </a:cubicBezTo>
                    <a:cubicBezTo>
                      <a:pt x="169" y="4073"/>
                      <a:pt x="169" y="3977"/>
                      <a:pt x="169" y="3880"/>
                    </a:cubicBezTo>
                    <a:lnTo>
                      <a:pt x="193" y="3591"/>
                    </a:lnTo>
                    <a:cubicBezTo>
                      <a:pt x="217" y="3398"/>
                      <a:pt x="241" y="3206"/>
                      <a:pt x="289" y="3013"/>
                    </a:cubicBezTo>
                    <a:cubicBezTo>
                      <a:pt x="386" y="2651"/>
                      <a:pt x="506" y="2266"/>
                      <a:pt x="699" y="1952"/>
                    </a:cubicBezTo>
                    <a:cubicBezTo>
                      <a:pt x="916" y="1615"/>
                      <a:pt x="1157" y="1302"/>
                      <a:pt x="1422" y="1037"/>
                    </a:cubicBezTo>
                    <a:cubicBezTo>
                      <a:pt x="1494" y="989"/>
                      <a:pt x="1567" y="916"/>
                      <a:pt x="1639" y="844"/>
                    </a:cubicBezTo>
                    <a:lnTo>
                      <a:pt x="1880" y="675"/>
                    </a:lnTo>
                    <a:lnTo>
                      <a:pt x="2121" y="507"/>
                    </a:lnTo>
                    <a:cubicBezTo>
                      <a:pt x="2193" y="458"/>
                      <a:pt x="2290" y="434"/>
                      <a:pt x="2386" y="386"/>
                    </a:cubicBezTo>
                    <a:cubicBezTo>
                      <a:pt x="2723" y="193"/>
                      <a:pt x="3085" y="73"/>
                      <a:pt x="34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37"/>
          <p:cNvSpPr txBox="1"/>
          <p:nvPr>
            <p:ph type="ctrTitle"/>
          </p:nvPr>
        </p:nvSpPr>
        <p:spPr>
          <a:xfrm>
            <a:off x="4263425" y="1003350"/>
            <a:ext cx="3620400" cy="69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Significance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0" st="0"/>
                                            </p:txEl>
                                          </p:spTgt>
                                        </p:tgtEl>
                                        <p:attrNameLst>
                                          <p:attrName>style.visibility</p:attrName>
                                        </p:attrNameLst>
                                      </p:cBhvr>
                                      <p:to>
                                        <p:strVal val="visible"/>
                                      </p:to>
                                    </p:set>
                                    <p:animEffect filter="fade" transition="in">
                                      <p:cBhvr>
                                        <p:cTn dur="1000"/>
                                        <p:tgtEl>
                                          <p:spTgt spid="2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1" st="1"/>
                                            </p:txEl>
                                          </p:spTgt>
                                        </p:tgtEl>
                                        <p:attrNameLst>
                                          <p:attrName>style.visibility</p:attrName>
                                        </p:attrNameLst>
                                      </p:cBhvr>
                                      <p:to>
                                        <p:strVal val="visible"/>
                                      </p:to>
                                    </p:set>
                                    <p:animEffect filter="fade" transition="in">
                                      <p:cBhvr>
                                        <p:cTn dur="1000"/>
                                        <p:tgtEl>
                                          <p:spTgt spid="2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2" st="2"/>
                                            </p:txEl>
                                          </p:spTgt>
                                        </p:tgtEl>
                                        <p:attrNameLst>
                                          <p:attrName>style.visibility</p:attrName>
                                        </p:attrNameLst>
                                      </p:cBhvr>
                                      <p:to>
                                        <p:strVal val="visible"/>
                                      </p:to>
                                    </p:set>
                                    <p:animEffect filter="fade" transition="in">
                                      <p:cBhvr>
                                        <p:cTn dur="1000"/>
                                        <p:tgtEl>
                                          <p:spTgt spid="2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3" st="3"/>
                                            </p:txEl>
                                          </p:spTgt>
                                        </p:tgtEl>
                                        <p:attrNameLst>
                                          <p:attrName>style.visibility</p:attrName>
                                        </p:attrNameLst>
                                      </p:cBhvr>
                                      <p:to>
                                        <p:strVal val="visible"/>
                                      </p:to>
                                    </p:set>
                                    <p:animEffect filter="fade" transition="in">
                                      <p:cBhvr>
                                        <p:cTn dur="1000"/>
                                        <p:tgtEl>
                                          <p:spTgt spid="2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4" st="4"/>
                                            </p:txEl>
                                          </p:spTgt>
                                        </p:tgtEl>
                                        <p:attrNameLst>
                                          <p:attrName>style.visibility</p:attrName>
                                        </p:attrNameLst>
                                      </p:cBhvr>
                                      <p:to>
                                        <p:strVal val="visible"/>
                                      </p:to>
                                    </p:set>
                                    <p:animEffect filter="fade" transition="in">
                                      <p:cBhvr>
                                        <p:cTn dur="1000"/>
                                        <p:tgtEl>
                                          <p:spTgt spid="25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txBox="1"/>
          <p:nvPr>
            <p:ph type="ctrTitle"/>
          </p:nvPr>
        </p:nvSpPr>
        <p:spPr>
          <a:xfrm>
            <a:off x="4153000" y="579875"/>
            <a:ext cx="4094100" cy="225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500"/>
              <a:t>How is it different?</a:t>
            </a:r>
            <a:endParaRPr sz="5500"/>
          </a:p>
        </p:txBody>
      </p:sp>
      <p:sp>
        <p:nvSpPr>
          <p:cNvPr id="274" name="Google Shape;274;p38"/>
          <p:cNvSpPr txBox="1"/>
          <p:nvPr>
            <p:ph idx="1" type="subTitle"/>
          </p:nvPr>
        </p:nvSpPr>
        <p:spPr>
          <a:xfrm>
            <a:off x="3838300" y="2914750"/>
            <a:ext cx="4723500" cy="15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an open area of research. Therefore, not much development has been done. This is why research is a </a:t>
            </a:r>
            <a:r>
              <a:rPr b="1" lang="en"/>
              <a:t>key</a:t>
            </a:r>
            <a:r>
              <a:rPr lang="en"/>
              <a:t> component of our project. We will be using user feedback to help make our application better and more applicable to specific research goals</a:t>
            </a:r>
            <a:r>
              <a:rPr lang="en">
                <a:latin typeface="Arial"/>
                <a:ea typeface="Arial"/>
                <a:cs typeface="Arial"/>
                <a:sym typeface="Arial"/>
              </a:rPr>
              <a:t>. </a:t>
            </a:r>
            <a:endParaRPr>
              <a:latin typeface="Arial"/>
              <a:ea typeface="Arial"/>
              <a:cs typeface="Arial"/>
              <a:sym typeface="Arial"/>
            </a:endParaRPr>
          </a:p>
          <a:p>
            <a:pPr indent="0" lvl="0" marL="0" rtl="0" algn="ctr">
              <a:spcBef>
                <a:spcPts val="0"/>
              </a:spcBef>
              <a:spcAft>
                <a:spcPts val="0"/>
              </a:spcAft>
              <a:buNone/>
            </a:pPr>
            <a:r>
              <a:t/>
            </a:r>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9"/>
          <p:cNvSpPr/>
          <p:nvPr/>
        </p:nvSpPr>
        <p:spPr>
          <a:xfrm>
            <a:off x="1104900" y="893000"/>
            <a:ext cx="2286000" cy="1383600"/>
          </a:xfrm>
          <a:prstGeom prst="roundRect">
            <a:avLst>
              <a:gd fmla="val 1030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9"/>
          <p:cNvSpPr txBox="1"/>
          <p:nvPr>
            <p:ph type="title"/>
          </p:nvPr>
        </p:nvSpPr>
        <p:spPr>
          <a:xfrm>
            <a:off x="4262300" y="893000"/>
            <a:ext cx="3572400" cy="225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Frontend</a:t>
            </a:r>
            <a:endParaRPr/>
          </a:p>
          <a:p>
            <a:pPr indent="0" lvl="0" marL="0" rtl="0" algn="ctr">
              <a:spcBef>
                <a:spcPts val="0"/>
              </a:spcBef>
              <a:spcAft>
                <a:spcPts val="0"/>
              </a:spcAft>
              <a:buNone/>
            </a:pPr>
            <a:r>
              <a:rPr lang="en"/>
              <a:t>Design</a:t>
            </a:r>
            <a:endParaRPr/>
          </a:p>
        </p:txBody>
      </p:sp>
      <p:grpSp>
        <p:nvGrpSpPr>
          <p:cNvPr id="281" name="Google Shape;281;p39"/>
          <p:cNvGrpSpPr/>
          <p:nvPr/>
        </p:nvGrpSpPr>
        <p:grpSpPr>
          <a:xfrm flipH="1">
            <a:off x="501788" y="2783096"/>
            <a:ext cx="2889116" cy="1515289"/>
            <a:chOff x="501775" y="2930146"/>
            <a:chExt cx="2889116" cy="1515289"/>
          </a:xfrm>
        </p:grpSpPr>
        <p:sp>
          <p:nvSpPr>
            <p:cNvPr id="282" name="Google Shape;282;p39"/>
            <p:cNvSpPr/>
            <p:nvPr/>
          </p:nvSpPr>
          <p:spPr>
            <a:xfrm>
              <a:off x="1218588" y="3185544"/>
              <a:ext cx="682065" cy="672767"/>
            </a:xfrm>
            <a:custGeom>
              <a:rect b="b" l="l" r="r" t="t"/>
              <a:pathLst>
                <a:path extrusionOk="0" h="14904" w="15110">
                  <a:moveTo>
                    <a:pt x="12484" y="1"/>
                  </a:moveTo>
                  <a:cubicBezTo>
                    <a:pt x="12371" y="1"/>
                    <a:pt x="12259" y="2"/>
                    <a:pt x="12146" y="5"/>
                  </a:cubicBezTo>
                  <a:cubicBezTo>
                    <a:pt x="9037" y="78"/>
                    <a:pt x="6146" y="1379"/>
                    <a:pt x="4001" y="3644"/>
                  </a:cubicBezTo>
                  <a:cubicBezTo>
                    <a:pt x="1904" y="5837"/>
                    <a:pt x="772" y="8705"/>
                    <a:pt x="796" y="11741"/>
                  </a:cubicBezTo>
                  <a:cubicBezTo>
                    <a:pt x="772" y="11813"/>
                    <a:pt x="772" y="12006"/>
                    <a:pt x="724" y="12271"/>
                  </a:cubicBezTo>
                  <a:cubicBezTo>
                    <a:pt x="675" y="12729"/>
                    <a:pt x="531" y="13428"/>
                    <a:pt x="242" y="14103"/>
                  </a:cubicBezTo>
                  <a:cubicBezTo>
                    <a:pt x="193" y="14271"/>
                    <a:pt x="121" y="14392"/>
                    <a:pt x="73" y="14512"/>
                  </a:cubicBezTo>
                  <a:cubicBezTo>
                    <a:pt x="1" y="14633"/>
                    <a:pt x="49" y="14801"/>
                    <a:pt x="169" y="14874"/>
                  </a:cubicBezTo>
                  <a:lnTo>
                    <a:pt x="217" y="14898"/>
                  </a:lnTo>
                  <a:cubicBezTo>
                    <a:pt x="238" y="14902"/>
                    <a:pt x="258" y="14904"/>
                    <a:pt x="279" y="14904"/>
                  </a:cubicBezTo>
                  <a:cubicBezTo>
                    <a:pt x="383" y="14904"/>
                    <a:pt x="491" y="14854"/>
                    <a:pt x="531" y="14753"/>
                  </a:cubicBezTo>
                  <a:cubicBezTo>
                    <a:pt x="603" y="14633"/>
                    <a:pt x="675" y="14488"/>
                    <a:pt x="748" y="14319"/>
                  </a:cubicBezTo>
                  <a:cubicBezTo>
                    <a:pt x="1037" y="13572"/>
                    <a:pt x="1181" y="12825"/>
                    <a:pt x="1254" y="12343"/>
                  </a:cubicBezTo>
                  <a:cubicBezTo>
                    <a:pt x="1302" y="12054"/>
                    <a:pt x="1302" y="11837"/>
                    <a:pt x="1302" y="11765"/>
                  </a:cubicBezTo>
                  <a:lnTo>
                    <a:pt x="1302" y="11741"/>
                  </a:lnTo>
                  <a:cubicBezTo>
                    <a:pt x="1302" y="8849"/>
                    <a:pt x="2386" y="6102"/>
                    <a:pt x="4386" y="4006"/>
                  </a:cubicBezTo>
                  <a:cubicBezTo>
                    <a:pt x="6435" y="1837"/>
                    <a:pt x="9182" y="608"/>
                    <a:pt x="12170" y="536"/>
                  </a:cubicBezTo>
                  <a:cubicBezTo>
                    <a:pt x="12277" y="533"/>
                    <a:pt x="12384" y="531"/>
                    <a:pt x="12491" y="531"/>
                  </a:cubicBezTo>
                  <a:cubicBezTo>
                    <a:pt x="13256" y="531"/>
                    <a:pt x="14033" y="608"/>
                    <a:pt x="14772" y="777"/>
                  </a:cubicBezTo>
                  <a:cubicBezTo>
                    <a:pt x="14787" y="779"/>
                    <a:pt x="14802" y="780"/>
                    <a:pt x="14817" y="780"/>
                  </a:cubicBezTo>
                  <a:cubicBezTo>
                    <a:pt x="14946" y="780"/>
                    <a:pt x="15064" y="689"/>
                    <a:pt x="15086" y="560"/>
                  </a:cubicBezTo>
                  <a:cubicBezTo>
                    <a:pt x="15110" y="415"/>
                    <a:pt x="15013" y="295"/>
                    <a:pt x="14893" y="246"/>
                  </a:cubicBezTo>
                  <a:cubicBezTo>
                    <a:pt x="14090" y="77"/>
                    <a:pt x="13287" y="1"/>
                    <a:pt x="12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9"/>
            <p:cNvSpPr/>
            <p:nvPr/>
          </p:nvSpPr>
          <p:spPr>
            <a:xfrm>
              <a:off x="2045270" y="3266660"/>
              <a:ext cx="263302" cy="821097"/>
            </a:xfrm>
            <a:custGeom>
              <a:rect b="b" l="l" r="r" t="t"/>
              <a:pathLst>
                <a:path extrusionOk="0" h="18190" w="5833">
                  <a:moveTo>
                    <a:pt x="293" y="0"/>
                  </a:moveTo>
                  <a:cubicBezTo>
                    <a:pt x="205" y="0"/>
                    <a:pt x="119" y="44"/>
                    <a:pt x="73" y="136"/>
                  </a:cubicBezTo>
                  <a:cubicBezTo>
                    <a:pt x="1" y="257"/>
                    <a:pt x="25" y="401"/>
                    <a:pt x="145" y="498"/>
                  </a:cubicBezTo>
                  <a:cubicBezTo>
                    <a:pt x="1206" y="1148"/>
                    <a:pt x="2121" y="1992"/>
                    <a:pt x="2893" y="2980"/>
                  </a:cubicBezTo>
                  <a:cubicBezTo>
                    <a:pt x="4387" y="4884"/>
                    <a:pt x="5206" y="7173"/>
                    <a:pt x="5278" y="9583"/>
                  </a:cubicBezTo>
                  <a:cubicBezTo>
                    <a:pt x="5278" y="9992"/>
                    <a:pt x="5302" y="11486"/>
                    <a:pt x="5013" y="13510"/>
                  </a:cubicBezTo>
                  <a:cubicBezTo>
                    <a:pt x="4820" y="14980"/>
                    <a:pt x="4531" y="16450"/>
                    <a:pt x="4122" y="17848"/>
                  </a:cubicBezTo>
                  <a:cubicBezTo>
                    <a:pt x="4073" y="17993"/>
                    <a:pt x="4170" y="18137"/>
                    <a:pt x="4314" y="18185"/>
                  </a:cubicBezTo>
                  <a:cubicBezTo>
                    <a:pt x="4330" y="18188"/>
                    <a:pt x="4345" y="18190"/>
                    <a:pt x="4361" y="18190"/>
                  </a:cubicBezTo>
                  <a:cubicBezTo>
                    <a:pt x="4470" y="18190"/>
                    <a:pt x="4586" y="18119"/>
                    <a:pt x="4628" y="17993"/>
                  </a:cubicBezTo>
                  <a:cubicBezTo>
                    <a:pt x="5037" y="16571"/>
                    <a:pt x="5351" y="15077"/>
                    <a:pt x="5543" y="13583"/>
                  </a:cubicBezTo>
                  <a:cubicBezTo>
                    <a:pt x="5832" y="11510"/>
                    <a:pt x="5808" y="9992"/>
                    <a:pt x="5808" y="9583"/>
                  </a:cubicBezTo>
                  <a:cubicBezTo>
                    <a:pt x="5736" y="7028"/>
                    <a:pt x="4869" y="4643"/>
                    <a:pt x="3302" y="2667"/>
                  </a:cubicBezTo>
                  <a:cubicBezTo>
                    <a:pt x="2507" y="1630"/>
                    <a:pt x="1519" y="739"/>
                    <a:pt x="435" y="40"/>
                  </a:cubicBezTo>
                  <a:cubicBezTo>
                    <a:pt x="391" y="14"/>
                    <a:pt x="342" y="0"/>
                    <a:pt x="2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9"/>
            <p:cNvSpPr/>
            <p:nvPr/>
          </p:nvSpPr>
          <p:spPr>
            <a:xfrm>
              <a:off x="1456789" y="3271580"/>
              <a:ext cx="765845" cy="905463"/>
            </a:xfrm>
            <a:custGeom>
              <a:rect b="b" l="l" r="r" t="t"/>
              <a:pathLst>
                <a:path extrusionOk="0" h="20059" w="16966">
                  <a:moveTo>
                    <a:pt x="7164" y="0"/>
                  </a:moveTo>
                  <a:cubicBezTo>
                    <a:pt x="7082" y="0"/>
                    <a:pt x="6999" y="1"/>
                    <a:pt x="6917" y="3"/>
                  </a:cubicBezTo>
                  <a:cubicBezTo>
                    <a:pt x="4314" y="75"/>
                    <a:pt x="1881" y="1136"/>
                    <a:pt x="97" y="3039"/>
                  </a:cubicBezTo>
                  <a:cubicBezTo>
                    <a:pt x="1" y="3136"/>
                    <a:pt x="1" y="3305"/>
                    <a:pt x="97" y="3401"/>
                  </a:cubicBezTo>
                  <a:cubicBezTo>
                    <a:pt x="158" y="3449"/>
                    <a:pt x="230" y="3473"/>
                    <a:pt x="299" y="3473"/>
                  </a:cubicBezTo>
                  <a:cubicBezTo>
                    <a:pt x="368" y="3473"/>
                    <a:pt x="435" y="3449"/>
                    <a:pt x="483" y="3401"/>
                  </a:cubicBezTo>
                  <a:cubicBezTo>
                    <a:pt x="2170" y="1618"/>
                    <a:pt x="4483" y="582"/>
                    <a:pt x="6941" y="533"/>
                  </a:cubicBezTo>
                  <a:cubicBezTo>
                    <a:pt x="7020" y="531"/>
                    <a:pt x="7099" y="530"/>
                    <a:pt x="7177" y="530"/>
                  </a:cubicBezTo>
                  <a:cubicBezTo>
                    <a:pt x="8035" y="530"/>
                    <a:pt x="8873" y="650"/>
                    <a:pt x="9712" y="871"/>
                  </a:cubicBezTo>
                  <a:cubicBezTo>
                    <a:pt x="11592" y="1425"/>
                    <a:pt x="13231" y="2509"/>
                    <a:pt x="14435" y="4052"/>
                  </a:cubicBezTo>
                  <a:cubicBezTo>
                    <a:pt x="15689" y="5618"/>
                    <a:pt x="16363" y="7522"/>
                    <a:pt x="16412" y="9522"/>
                  </a:cubicBezTo>
                  <a:cubicBezTo>
                    <a:pt x="16412" y="9907"/>
                    <a:pt x="16436" y="11257"/>
                    <a:pt x="16171" y="13160"/>
                  </a:cubicBezTo>
                  <a:cubicBezTo>
                    <a:pt x="15881" y="15426"/>
                    <a:pt x="15303" y="17643"/>
                    <a:pt x="14484" y="19691"/>
                  </a:cubicBezTo>
                  <a:cubicBezTo>
                    <a:pt x="14435" y="19836"/>
                    <a:pt x="14508" y="19980"/>
                    <a:pt x="14652" y="20028"/>
                  </a:cubicBezTo>
                  <a:lnTo>
                    <a:pt x="14676" y="20052"/>
                  </a:lnTo>
                  <a:cubicBezTo>
                    <a:pt x="14696" y="20056"/>
                    <a:pt x="14716" y="20058"/>
                    <a:pt x="14737" y="20058"/>
                  </a:cubicBezTo>
                  <a:cubicBezTo>
                    <a:pt x="14841" y="20058"/>
                    <a:pt x="14949" y="20005"/>
                    <a:pt x="14990" y="19884"/>
                  </a:cubicBezTo>
                  <a:cubicBezTo>
                    <a:pt x="15809" y="17787"/>
                    <a:pt x="16387" y="15546"/>
                    <a:pt x="16701" y="13233"/>
                  </a:cubicBezTo>
                  <a:cubicBezTo>
                    <a:pt x="16966" y="11281"/>
                    <a:pt x="16942" y="9883"/>
                    <a:pt x="16942" y="9522"/>
                  </a:cubicBezTo>
                  <a:cubicBezTo>
                    <a:pt x="16893" y="7401"/>
                    <a:pt x="16171" y="5401"/>
                    <a:pt x="14845" y="3714"/>
                  </a:cubicBezTo>
                  <a:cubicBezTo>
                    <a:pt x="13568" y="2100"/>
                    <a:pt x="11833" y="943"/>
                    <a:pt x="9857" y="365"/>
                  </a:cubicBezTo>
                  <a:cubicBezTo>
                    <a:pt x="8973" y="122"/>
                    <a:pt x="8070" y="0"/>
                    <a:pt x="7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9"/>
            <p:cNvSpPr/>
            <p:nvPr/>
          </p:nvSpPr>
          <p:spPr>
            <a:xfrm>
              <a:off x="1261019" y="3518899"/>
              <a:ext cx="144719" cy="427656"/>
            </a:xfrm>
            <a:custGeom>
              <a:rect b="b" l="l" r="r" t="t"/>
              <a:pathLst>
                <a:path extrusionOk="0" h="9474" w="3206">
                  <a:moveTo>
                    <a:pt x="2905" y="0"/>
                  </a:moveTo>
                  <a:cubicBezTo>
                    <a:pt x="2800" y="0"/>
                    <a:pt x="2705" y="55"/>
                    <a:pt x="2651" y="163"/>
                  </a:cubicBezTo>
                  <a:cubicBezTo>
                    <a:pt x="2025" y="1488"/>
                    <a:pt x="1735" y="2910"/>
                    <a:pt x="1735" y="4380"/>
                  </a:cubicBezTo>
                  <a:cubicBezTo>
                    <a:pt x="1735" y="4477"/>
                    <a:pt x="1735" y="4742"/>
                    <a:pt x="1687" y="5127"/>
                  </a:cubicBezTo>
                  <a:cubicBezTo>
                    <a:pt x="1591" y="5705"/>
                    <a:pt x="1422" y="6597"/>
                    <a:pt x="1061" y="7465"/>
                  </a:cubicBezTo>
                  <a:cubicBezTo>
                    <a:pt x="772" y="8115"/>
                    <a:pt x="458" y="8621"/>
                    <a:pt x="97" y="9007"/>
                  </a:cubicBezTo>
                  <a:cubicBezTo>
                    <a:pt x="0" y="9127"/>
                    <a:pt x="0" y="9296"/>
                    <a:pt x="97" y="9392"/>
                  </a:cubicBezTo>
                  <a:cubicBezTo>
                    <a:pt x="145" y="9417"/>
                    <a:pt x="169" y="9441"/>
                    <a:pt x="217" y="9465"/>
                  </a:cubicBezTo>
                  <a:cubicBezTo>
                    <a:pt x="241" y="9471"/>
                    <a:pt x="265" y="9474"/>
                    <a:pt x="289" y="9474"/>
                  </a:cubicBezTo>
                  <a:cubicBezTo>
                    <a:pt x="360" y="9474"/>
                    <a:pt x="428" y="9447"/>
                    <a:pt x="482" y="9392"/>
                  </a:cubicBezTo>
                  <a:cubicBezTo>
                    <a:pt x="892" y="8935"/>
                    <a:pt x="1253" y="8380"/>
                    <a:pt x="1543" y="7681"/>
                  </a:cubicBezTo>
                  <a:cubicBezTo>
                    <a:pt x="1928" y="6742"/>
                    <a:pt x="2121" y="5826"/>
                    <a:pt x="2193" y="5199"/>
                  </a:cubicBezTo>
                  <a:cubicBezTo>
                    <a:pt x="2266" y="4790"/>
                    <a:pt x="2266" y="4477"/>
                    <a:pt x="2266" y="4404"/>
                  </a:cubicBezTo>
                  <a:lnTo>
                    <a:pt x="2266" y="4380"/>
                  </a:lnTo>
                  <a:cubicBezTo>
                    <a:pt x="2266" y="2982"/>
                    <a:pt x="2555" y="1633"/>
                    <a:pt x="3133" y="380"/>
                  </a:cubicBezTo>
                  <a:cubicBezTo>
                    <a:pt x="3205" y="259"/>
                    <a:pt x="3133" y="91"/>
                    <a:pt x="3013" y="18"/>
                  </a:cubicBezTo>
                  <a:cubicBezTo>
                    <a:pt x="2976" y="6"/>
                    <a:pt x="2940" y="0"/>
                    <a:pt x="29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9"/>
            <p:cNvSpPr/>
            <p:nvPr/>
          </p:nvSpPr>
          <p:spPr>
            <a:xfrm>
              <a:off x="1992006" y="3788245"/>
              <a:ext cx="140340" cy="439934"/>
            </a:xfrm>
            <a:custGeom>
              <a:rect b="b" l="l" r="r" t="t"/>
              <a:pathLst>
                <a:path extrusionOk="0" h="9746" w="3109">
                  <a:moveTo>
                    <a:pt x="2830" y="0"/>
                  </a:moveTo>
                  <a:cubicBezTo>
                    <a:pt x="2699" y="0"/>
                    <a:pt x="2578" y="112"/>
                    <a:pt x="2578" y="245"/>
                  </a:cubicBezTo>
                  <a:cubicBezTo>
                    <a:pt x="2530" y="630"/>
                    <a:pt x="2482" y="1040"/>
                    <a:pt x="2434" y="1449"/>
                  </a:cubicBezTo>
                  <a:cubicBezTo>
                    <a:pt x="2121" y="3811"/>
                    <a:pt x="1494" y="6076"/>
                    <a:pt x="602" y="8197"/>
                  </a:cubicBezTo>
                  <a:cubicBezTo>
                    <a:pt x="434" y="8582"/>
                    <a:pt x="265" y="8992"/>
                    <a:pt x="72" y="9378"/>
                  </a:cubicBezTo>
                  <a:cubicBezTo>
                    <a:pt x="0" y="9498"/>
                    <a:pt x="48" y="9667"/>
                    <a:pt x="193" y="9715"/>
                  </a:cubicBezTo>
                  <a:lnTo>
                    <a:pt x="241" y="9739"/>
                  </a:lnTo>
                  <a:cubicBezTo>
                    <a:pt x="261" y="9743"/>
                    <a:pt x="281" y="9745"/>
                    <a:pt x="301" y="9745"/>
                  </a:cubicBezTo>
                  <a:cubicBezTo>
                    <a:pt x="400" y="9745"/>
                    <a:pt x="494" y="9695"/>
                    <a:pt x="554" y="9594"/>
                  </a:cubicBezTo>
                  <a:cubicBezTo>
                    <a:pt x="747" y="9209"/>
                    <a:pt x="916" y="8799"/>
                    <a:pt x="1084" y="8390"/>
                  </a:cubicBezTo>
                  <a:cubicBezTo>
                    <a:pt x="2000" y="6245"/>
                    <a:pt x="2627" y="3931"/>
                    <a:pt x="2964" y="1522"/>
                  </a:cubicBezTo>
                  <a:cubicBezTo>
                    <a:pt x="3012" y="1112"/>
                    <a:pt x="3060" y="702"/>
                    <a:pt x="3109" y="293"/>
                  </a:cubicBezTo>
                  <a:cubicBezTo>
                    <a:pt x="3109" y="148"/>
                    <a:pt x="3012" y="4"/>
                    <a:pt x="2868" y="4"/>
                  </a:cubicBezTo>
                  <a:cubicBezTo>
                    <a:pt x="2855" y="1"/>
                    <a:pt x="2843" y="0"/>
                    <a:pt x="2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9"/>
            <p:cNvSpPr/>
            <p:nvPr/>
          </p:nvSpPr>
          <p:spPr>
            <a:xfrm>
              <a:off x="1640641" y="3357480"/>
              <a:ext cx="450362" cy="194553"/>
            </a:xfrm>
            <a:custGeom>
              <a:rect b="b" l="l" r="r" t="t"/>
              <a:pathLst>
                <a:path extrusionOk="0" h="4310" w="9977">
                  <a:moveTo>
                    <a:pt x="3137" y="0"/>
                  </a:moveTo>
                  <a:cubicBezTo>
                    <a:pt x="3056" y="0"/>
                    <a:pt x="2974" y="1"/>
                    <a:pt x="2892" y="4"/>
                  </a:cubicBezTo>
                  <a:cubicBezTo>
                    <a:pt x="1977" y="28"/>
                    <a:pt x="1061" y="197"/>
                    <a:pt x="217" y="534"/>
                  </a:cubicBezTo>
                  <a:cubicBezTo>
                    <a:pt x="73" y="582"/>
                    <a:pt x="1" y="751"/>
                    <a:pt x="73" y="871"/>
                  </a:cubicBezTo>
                  <a:cubicBezTo>
                    <a:pt x="111" y="986"/>
                    <a:pt x="209" y="1055"/>
                    <a:pt x="321" y="1055"/>
                  </a:cubicBezTo>
                  <a:cubicBezTo>
                    <a:pt x="350" y="1055"/>
                    <a:pt x="380" y="1050"/>
                    <a:pt x="410" y="1040"/>
                  </a:cubicBezTo>
                  <a:cubicBezTo>
                    <a:pt x="1205" y="727"/>
                    <a:pt x="2049" y="534"/>
                    <a:pt x="2916" y="534"/>
                  </a:cubicBezTo>
                  <a:cubicBezTo>
                    <a:pt x="2992" y="532"/>
                    <a:pt x="3067" y="530"/>
                    <a:pt x="3143" y="530"/>
                  </a:cubicBezTo>
                  <a:cubicBezTo>
                    <a:pt x="3814" y="530"/>
                    <a:pt x="4481" y="626"/>
                    <a:pt x="5109" y="799"/>
                  </a:cubicBezTo>
                  <a:cubicBezTo>
                    <a:pt x="6603" y="1233"/>
                    <a:pt x="7905" y="2100"/>
                    <a:pt x="8868" y="3329"/>
                  </a:cubicBezTo>
                  <a:cubicBezTo>
                    <a:pt x="9085" y="3594"/>
                    <a:pt x="9278" y="3884"/>
                    <a:pt x="9447" y="4173"/>
                  </a:cubicBezTo>
                  <a:cubicBezTo>
                    <a:pt x="9495" y="4245"/>
                    <a:pt x="9543" y="4269"/>
                    <a:pt x="9615" y="4293"/>
                  </a:cubicBezTo>
                  <a:cubicBezTo>
                    <a:pt x="9635" y="4303"/>
                    <a:pt x="9660" y="4309"/>
                    <a:pt x="9686" y="4309"/>
                  </a:cubicBezTo>
                  <a:cubicBezTo>
                    <a:pt x="9724" y="4309"/>
                    <a:pt x="9766" y="4297"/>
                    <a:pt x="9808" y="4269"/>
                  </a:cubicBezTo>
                  <a:cubicBezTo>
                    <a:pt x="9929" y="4197"/>
                    <a:pt x="9977" y="4028"/>
                    <a:pt x="9905" y="3908"/>
                  </a:cubicBezTo>
                  <a:cubicBezTo>
                    <a:pt x="9712" y="3594"/>
                    <a:pt x="9519" y="3281"/>
                    <a:pt x="9278" y="2992"/>
                  </a:cubicBezTo>
                  <a:cubicBezTo>
                    <a:pt x="8242" y="1691"/>
                    <a:pt x="6868" y="751"/>
                    <a:pt x="5254" y="293"/>
                  </a:cubicBezTo>
                  <a:cubicBezTo>
                    <a:pt x="4560" y="98"/>
                    <a:pt x="3866" y="0"/>
                    <a:pt x="31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9"/>
            <p:cNvSpPr/>
            <p:nvPr/>
          </p:nvSpPr>
          <p:spPr>
            <a:xfrm>
              <a:off x="1308867" y="3414040"/>
              <a:ext cx="295938" cy="604334"/>
            </a:xfrm>
            <a:custGeom>
              <a:rect b="b" l="l" r="r" t="t"/>
              <a:pathLst>
                <a:path extrusionOk="0" h="13388" w="6556">
                  <a:moveTo>
                    <a:pt x="6244" y="1"/>
                  </a:moveTo>
                  <a:cubicBezTo>
                    <a:pt x="6192" y="1"/>
                    <a:pt x="6142" y="17"/>
                    <a:pt x="6097" y="52"/>
                  </a:cubicBezTo>
                  <a:cubicBezTo>
                    <a:pt x="5615" y="365"/>
                    <a:pt x="5158" y="751"/>
                    <a:pt x="4748" y="1185"/>
                  </a:cubicBezTo>
                  <a:cubicBezTo>
                    <a:pt x="3326" y="2679"/>
                    <a:pt x="2555" y="4655"/>
                    <a:pt x="2579" y="6727"/>
                  </a:cubicBezTo>
                  <a:cubicBezTo>
                    <a:pt x="2579" y="6800"/>
                    <a:pt x="2579" y="7161"/>
                    <a:pt x="2507" y="7715"/>
                  </a:cubicBezTo>
                  <a:cubicBezTo>
                    <a:pt x="2410" y="8414"/>
                    <a:pt x="2194" y="9450"/>
                    <a:pt x="1760" y="10535"/>
                  </a:cubicBezTo>
                  <a:cubicBezTo>
                    <a:pt x="1326" y="11547"/>
                    <a:pt x="796" y="12318"/>
                    <a:pt x="121" y="12920"/>
                  </a:cubicBezTo>
                  <a:cubicBezTo>
                    <a:pt x="25" y="13041"/>
                    <a:pt x="1" y="13185"/>
                    <a:pt x="97" y="13306"/>
                  </a:cubicBezTo>
                  <a:cubicBezTo>
                    <a:pt x="145" y="13354"/>
                    <a:pt x="193" y="13378"/>
                    <a:pt x="218" y="13378"/>
                  </a:cubicBezTo>
                  <a:cubicBezTo>
                    <a:pt x="243" y="13385"/>
                    <a:pt x="269" y="13388"/>
                    <a:pt x="295" y="13388"/>
                  </a:cubicBezTo>
                  <a:cubicBezTo>
                    <a:pt x="364" y="13388"/>
                    <a:pt x="430" y="13365"/>
                    <a:pt x="483" y="13330"/>
                  </a:cubicBezTo>
                  <a:cubicBezTo>
                    <a:pt x="1206" y="12655"/>
                    <a:pt x="1784" y="11812"/>
                    <a:pt x="2242" y="10752"/>
                  </a:cubicBezTo>
                  <a:cubicBezTo>
                    <a:pt x="2724" y="9619"/>
                    <a:pt x="2941" y="8510"/>
                    <a:pt x="3037" y="7763"/>
                  </a:cubicBezTo>
                  <a:cubicBezTo>
                    <a:pt x="3109" y="7209"/>
                    <a:pt x="3109" y="6800"/>
                    <a:pt x="3109" y="6727"/>
                  </a:cubicBezTo>
                  <a:lnTo>
                    <a:pt x="3109" y="6703"/>
                  </a:lnTo>
                  <a:cubicBezTo>
                    <a:pt x="3085" y="4775"/>
                    <a:pt x="3808" y="2944"/>
                    <a:pt x="5134" y="1546"/>
                  </a:cubicBezTo>
                  <a:cubicBezTo>
                    <a:pt x="5519" y="1161"/>
                    <a:pt x="5929" y="799"/>
                    <a:pt x="6387" y="486"/>
                  </a:cubicBezTo>
                  <a:cubicBezTo>
                    <a:pt x="6531" y="414"/>
                    <a:pt x="6555" y="245"/>
                    <a:pt x="6483" y="124"/>
                  </a:cubicBezTo>
                  <a:cubicBezTo>
                    <a:pt x="6422" y="48"/>
                    <a:pt x="6332" y="1"/>
                    <a:pt x="6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9"/>
            <p:cNvSpPr/>
            <p:nvPr/>
          </p:nvSpPr>
          <p:spPr>
            <a:xfrm>
              <a:off x="1261019" y="3599653"/>
              <a:ext cx="115333" cy="346901"/>
            </a:xfrm>
            <a:custGeom>
              <a:rect b="b" l="l" r="r" t="t"/>
              <a:pathLst>
                <a:path extrusionOk="0" h="7685" w="2555">
                  <a:moveTo>
                    <a:pt x="2262" y="0"/>
                  </a:moveTo>
                  <a:cubicBezTo>
                    <a:pt x="2146" y="0"/>
                    <a:pt x="2044" y="86"/>
                    <a:pt x="2025" y="205"/>
                  </a:cubicBezTo>
                  <a:cubicBezTo>
                    <a:pt x="1832" y="977"/>
                    <a:pt x="1735" y="1796"/>
                    <a:pt x="1735" y="2591"/>
                  </a:cubicBezTo>
                  <a:cubicBezTo>
                    <a:pt x="1735" y="2688"/>
                    <a:pt x="1735" y="2953"/>
                    <a:pt x="1687" y="3338"/>
                  </a:cubicBezTo>
                  <a:cubicBezTo>
                    <a:pt x="1591" y="3916"/>
                    <a:pt x="1422" y="4808"/>
                    <a:pt x="1061" y="5676"/>
                  </a:cubicBezTo>
                  <a:cubicBezTo>
                    <a:pt x="772" y="6326"/>
                    <a:pt x="458" y="6832"/>
                    <a:pt x="97" y="7218"/>
                  </a:cubicBezTo>
                  <a:cubicBezTo>
                    <a:pt x="0" y="7338"/>
                    <a:pt x="0" y="7507"/>
                    <a:pt x="97" y="7603"/>
                  </a:cubicBezTo>
                  <a:cubicBezTo>
                    <a:pt x="145" y="7628"/>
                    <a:pt x="169" y="7652"/>
                    <a:pt x="217" y="7676"/>
                  </a:cubicBezTo>
                  <a:cubicBezTo>
                    <a:pt x="241" y="7682"/>
                    <a:pt x="265" y="7685"/>
                    <a:pt x="289" y="7685"/>
                  </a:cubicBezTo>
                  <a:cubicBezTo>
                    <a:pt x="360" y="7685"/>
                    <a:pt x="428" y="7658"/>
                    <a:pt x="482" y="7603"/>
                  </a:cubicBezTo>
                  <a:cubicBezTo>
                    <a:pt x="892" y="7146"/>
                    <a:pt x="1253" y="6591"/>
                    <a:pt x="1543" y="5892"/>
                  </a:cubicBezTo>
                  <a:cubicBezTo>
                    <a:pt x="1928" y="4953"/>
                    <a:pt x="2121" y="4037"/>
                    <a:pt x="2193" y="3410"/>
                  </a:cubicBezTo>
                  <a:cubicBezTo>
                    <a:pt x="2266" y="3001"/>
                    <a:pt x="2266" y="2688"/>
                    <a:pt x="2266" y="2615"/>
                  </a:cubicBezTo>
                  <a:lnTo>
                    <a:pt x="2266" y="2591"/>
                  </a:lnTo>
                  <a:cubicBezTo>
                    <a:pt x="2266" y="1820"/>
                    <a:pt x="2362" y="1073"/>
                    <a:pt x="2531" y="326"/>
                  </a:cubicBezTo>
                  <a:cubicBezTo>
                    <a:pt x="2555" y="181"/>
                    <a:pt x="2482" y="37"/>
                    <a:pt x="2338" y="13"/>
                  </a:cubicBezTo>
                  <a:cubicBezTo>
                    <a:pt x="2312" y="4"/>
                    <a:pt x="2287" y="0"/>
                    <a:pt x="2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9"/>
            <p:cNvSpPr/>
            <p:nvPr/>
          </p:nvSpPr>
          <p:spPr>
            <a:xfrm>
              <a:off x="1308867" y="3421082"/>
              <a:ext cx="286142" cy="597292"/>
            </a:xfrm>
            <a:custGeom>
              <a:rect b="b" l="l" r="r" t="t"/>
              <a:pathLst>
                <a:path extrusionOk="0" h="13232" w="6339">
                  <a:moveTo>
                    <a:pt x="6029" y="0"/>
                  </a:moveTo>
                  <a:cubicBezTo>
                    <a:pt x="5978" y="0"/>
                    <a:pt x="5926" y="14"/>
                    <a:pt x="5881" y="41"/>
                  </a:cubicBezTo>
                  <a:cubicBezTo>
                    <a:pt x="5471" y="330"/>
                    <a:pt x="5085" y="667"/>
                    <a:pt x="4748" y="1029"/>
                  </a:cubicBezTo>
                  <a:cubicBezTo>
                    <a:pt x="3326" y="2523"/>
                    <a:pt x="2555" y="4499"/>
                    <a:pt x="2579" y="6571"/>
                  </a:cubicBezTo>
                  <a:cubicBezTo>
                    <a:pt x="2579" y="6644"/>
                    <a:pt x="2579" y="7005"/>
                    <a:pt x="2507" y="7559"/>
                  </a:cubicBezTo>
                  <a:cubicBezTo>
                    <a:pt x="2410" y="8258"/>
                    <a:pt x="2194" y="9294"/>
                    <a:pt x="1760" y="10379"/>
                  </a:cubicBezTo>
                  <a:cubicBezTo>
                    <a:pt x="1326" y="11391"/>
                    <a:pt x="796" y="12162"/>
                    <a:pt x="121" y="12764"/>
                  </a:cubicBezTo>
                  <a:cubicBezTo>
                    <a:pt x="25" y="12885"/>
                    <a:pt x="1" y="13029"/>
                    <a:pt x="97" y="13150"/>
                  </a:cubicBezTo>
                  <a:cubicBezTo>
                    <a:pt x="145" y="13198"/>
                    <a:pt x="193" y="13222"/>
                    <a:pt x="218" y="13222"/>
                  </a:cubicBezTo>
                  <a:cubicBezTo>
                    <a:pt x="243" y="13229"/>
                    <a:pt x="269" y="13232"/>
                    <a:pt x="295" y="13232"/>
                  </a:cubicBezTo>
                  <a:cubicBezTo>
                    <a:pt x="364" y="13232"/>
                    <a:pt x="430" y="13209"/>
                    <a:pt x="483" y="13174"/>
                  </a:cubicBezTo>
                  <a:cubicBezTo>
                    <a:pt x="1206" y="12499"/>
                    <a:pt x="1784" y="11656"/>
                    <a:pt x="2242" y="10596"/>
                  </a:cubicBezTo>
                  <a:cubicBezTo>
                    <a:pt x="2724" y="9463"/>
                    <a:pt x="2941" y="8354"/>
                    <a:pt x="3037" y="7607"/>
                  </a:cubicBezTo>
                  <a:cubicBezTo>
                    <a:pt x="3109" y="7053"/>
                    <a:pt x="3109" y="6644"/>
                    <a:pt x="3109" y="6571"/>
                  </a:cubicBezTo>
                  <a:lnTo>
                    <a:pt x="3109" y="6547"/>
                  </a:lnTo>
                  <a:cubicBezTo>
                    <a:pt x="3085" y="4619"/>
                    <a:pt x="3808" y="2788"/>
                    <a:pt x="5134" y="1390"/>
                  </a:cubicBezTo>
                  <a:cubicBezTo>
                    <a:pt x="5447" y="1053"/>
                    <a:pt x="5808" y="740"/>
                    <a:pt x="6194" y="475"/>
                  </a:cubicBezTo>
                  <a:cubicBezTo>
                    <a:pt x="6314" y="378"/>
                    <a:pt x="6338" y="234"/>
                    <a:pt x="6242" y="113"/>
                  </a:cubicBezTo>
                  <a:cubicBezTo>
                    <a:pt x="6197" y="38"/>
                    <a:pt x="6114" y="0"/>
                    <a:pt x="60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9"/>
            <p:cNvSpPr/>
            <p:nvPr/>
          </p:nvSpPr>
          <p:spPr>
            <a:xfrm>
              <a:off x="1881053" y="3496374"/>
              <a:ext cx="169726" cy="756817"/>
            </a:xfrm>
            <a:custGeom>
              <a:rect b="b" l="l" r="r" t="t"/>
              <a:pathLst>
                <a:path extrusionOk="0" h="16766" w="3760">
                  <a:moveTo>
                    <a:pt x="1256" y="0"/>
                  </a:moveTo>
                  <a:cubicBezTo>
                    <a:pt x="1177" y="0"/>
                    <a:pt x="1102" y="38"/>
                    <a:pt x="1060" y="108"/>
                  </a:cubicBezTo>
                  <a:cubicBezTo>
                    <a:pt x="964" y="228"/>
                    <a:pt x="988" y="397"/>
                    <a:pt x="1109" y="469"/>
                  </a:cubicBezTo>
                  <a:cubicBezTo>
                    <a:pt x="1446" y="758"/>
                    <a:pt x="1759" y="1072"/>
                    <a:pt x="2048" y="1409"/>
                  </a:cubicBezTo>
                  <a:cubicBezTo>
                    <a:pt x="2771" y="2349"/>
                    <a:pt x="3181" y="3457"/>
                    <a:pt x="3205" y="4638"/>
                  </a:cubicBezTo>
                  <a:cubicBezTo>
                    <a:pt x="3229" y="4855"/>
                    <a:pt x="3229" y="6012"/>
                    <a:pt x="3012" y="7674"/>
                  </a:cubicBezTo>
                  <a:cubicBezTo>
                    <a:pt x="2723" y="9867"/>
                    <a:pt x="2145" y="11964"/>
                    <a:pt x="1325" y="13916"/>
                  </a:cubicBezTo>
                  <a:cubicBezTo>
                    <a:pt x="964" y="14759"/>
                    <a:pt x="530" y="15603"/>
                    <a:pt x="72" y="16374"/>
                  </a:cubicBezTo>
                  <a:cubicBezTo>
                    <a:pt x="0" y="16494"/>
                    <a:pt x="48" y="16663"/>
                    <a:pt x="169" y="16735"/>
                  </a:cubicBezTo>
                  <a:lnTo>
                    <a:pt x="241" y="16759"/>
                  </a:lnTo>
                  <a:cubicBezTo>
                    <a:pt x="262" y="16763"/>
                    <a:pt x="282" y="16765"/>
                    <a:pt x="303" y="16765"/>
                  </a:cubicBezTo>
                  <a:cubicBezTo>
                    <a:pt x="401" y="16765"/>
                    <a:pt x="490" y="16719"/>
                    <a:pt x="530" y="16639"/>
                  </a:cubicBezTo>
                  <a:cubicBezTo>
                    <a:pt x="1012" y="15844"/>
                    <a:pt x="1422" y="15000"/>
                    <a:pt x="1807" y="14133"/>
                  </a:cubicBezTo>
                  <a:cubicBezTo>
                    <a:pt x="2651" y="12133"/>
                    <a:pt x="3229" y="9988"/>
                    <a:pt x="3542" y="7747"/>
                  </a:cubicBezTo>
                  <a:cubicBezTo>
                    <a:pt x="3759" y="6036"/>
                    <a:pt x="3735" y="4855"/>
                    <a:pt x="3735" y="4638"/>
                  </a:cubicBezTo>
                  <a:cubicBezTo>
                    <a:pt x="3711" y="3337"/>
                    <a:pt x="3277" y="2108"/>
                    <a:pt x="2458" y="1096"/>
                  </a:cubicBezTo>
                  <a:cubicBezTo>
                    <a:pt x="2169" y="710"/>
                    <a:pt x="1807" y="349"/>
                    <a:pt x="1422" y="60"/>
                  </a:cubicBezTo>
                  <a:cubicBezTo>
                    <a:pt x="1372" y="19"/>
                    <a:pt x="1313" y="0"/>
                    <a:pt x="12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9"/>
            <p:cNvSpPr/>
            <p:nvPr/>
          </p:nvSpPr>
          <p:spPr>
            <a:xfrm>
              <a:off x="1510098" y="3442748"/>
              <a:ext cx="289393" cy="285872"/>
            </a:xfrm>
            <a:custGeom>
              <a:rect b="b" l="l" r="r" t="t"/>
              <a:pathLst>
                <a:path extrusionOk="0" h="6333" w="6411">
                  <a:moveTo>
                    <a:pt x="5998" y="1"/>
                  </a:moveTo>
                  <a:cubicBezTo>
                    <a:pt x="5947" y="1"/>
                    <a:pt x="5893" y="7"/>
                    <a:pt x="5832" y="19"/>
                  </a:cubicBezTo>
                  <a:cubicBezTo>
                    <a:pt x="4242" y="43"/>
                    <a:pt x="2772" y="717"/>
                    <a:pt x="1664" y="1850"/>
                  </a:cubicBezTo>
                  <a:cubicBezTo>
                    <a:pt x="579" y="3007"/>
                    <a:pt x="1" y="4501"/>
                    <a:pt x="25" y="6091"/>
                  </a:cubicBezTo>
                  <a:cubicBezTo>
                    <a:pt x="25" y="6212"/>
                    <a:pt x="121" y="6308"/>
                    <a:pt x="218" y="6332"/>
                  </a:cubicBezTo>
                  <a:lnTo>
                    <a:pt x="290" y="6332"/>
                  </a:lnTo>
                  <a:cubicBezTo>
                    <a:pt x="435" y="6332"/>
                    <a:pt x="555" y="6212"/>
                    <a:pt x="555" y="6067"/>
                  </a:cubicBezTo>
                  <a:cubicBezTo>
                    <a:pt x="531" y="4645"/>
                    <a:pt x="1061" y="3272"/>
                    <a:pt x="2049" y="2236"/>
                  </a:cubicBezTo>
                  <a:cubicBezTo>
                    <a:pt x="3061" y="1175"/>
                    <a:pt x="4411" y="573"/>
                    <a:pt x="5857" y="525"/>
                  </a:cubicBezTo>
                  <a:lnTo>
                    <a:pt x="6122" y="525"/>
                  </a:lnTo>
                  <a:cubicBezTo>
                    <a:pt x="6134" y="527"/>
                    <a:pt x="6146" y="528"/>
                    <a:pt x="6158" y="528"/>
                  </a:cubicBezTo>
                  <a:cubicBezTo>
                    <a:pt x="6286" y="528"/>
                    <a:pt x="6389" y="416"/>
                    <a:pt x="6411" y="284"/>
                  </a:cubicBezTo>
                  <a:cubicBezTo>
                    <a:pt x="6411" y="139"/>
                    <a:pt x="6290" y="19"/>
                    <a:pt x="6146" y="19"/>
                  </a:cubicBezTo>
                  <a:cubicBezTo>
                    <a:pt x="6097" y="7"/>
                    <a:pt x="6049" y="1"/>
                    <a:pt x="5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p:nvPr/>
          </p:nvSpPr>
          <p:spPr>
            <a:xfrm>
              <a:off x="1366510" y="3810679"/>
              <a:ext cx="156681" cy="271833"/>
            </a:xfrm>
            <a:custGeom>
              <a:rect b="b" l="l" r="r" t="t"/>
              <a:pathLst>
                <a:path extrusionOk="0" h="6022" w="3471">
                  <a:moveTo>
                    <a:pt x="3178" y="0"/>
                  </a:moveTo>
                  <a:cubicBezTo>
                    <a:pt x="3062" y="0"/>
                    <a:pt x="2961" y="86"/>
                    <a:pt x="2941" y="205"/>
                  </a:cubicBezTo>
                  <a:cubicBezTo>
                    <a:pt x="2748" y="1025"/>
                    <a:pt x="2531" y="1796"/>
                    <a:pt x="2218" y="2495"/>
                  </a:cubicBezTo>
                  <a:cubicBezTo>
                    <a:pt x="1688" y="3748"/>
                    <a:pt x="989" y="4760"/>
                    <a:pt x="121" y="5555"/>
                  </a:cubicBezTo>
                  <a:cubicBezTo>
                    <a:pt x="1" y="5651"/>
                    <a:pt x="1" y="5820"/>
                    <a:pt x="97" y="5941"/>
                  </a:cubicBezTo>
                  <a:cubicBezTo>
                    <a:pt x="121" y="5965"/>
                    <a:pt x="170" y="5989"/>
                    <a:pt x="218" y="6013"/>
                  </a:cubicBezTo>
                  <a:cubicBezTo>
                    <a:pt x="236" y="6019"/>
                    <a:pt x="255" y="6022"/>
                    <a:pt x="276" y="6022"/>
                  </a:cubicBezTo>
                  <a:cubicBezTo>
                    <a:pt x="337" y="6022"/>
                    <a:pt x="405" y="5995"/>
                    <a:pt x="459" y="5941"/>
                  </a:cubicBezTo>
                  <a:cubicBezTo>
                    <a:pt x="1399" y="5097"/>
                    <a:pt x="2146" y="4037"/>
                    <a:pt x="2700" y="2687"/>
                  </a:cubicBezTo>
                  <a:cubicBezTo>
                    <a:pt x="3013" y="1965"/>
                    <a:pt x="3278" y="1169"/>
                    <a:pt x="3447" y="326"/>
                  </a:cubicBezTo>
                  <a:cubicBezTo>
                    <a:pt x="3471" y="181"/>
                    <a:pt x="3375" y="37"/>
                    <a:pt x="3254" y="13"/>
                  </a:cubicBezTo>
                  <a:cubicBezTo>
                    <a:pt x="3228" y="4"/>
                    <a:pt x="3203" y="0"/>
                    <a:pt x="31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9"/>
            <p:cNvSpPr/>
            <p:nvPr/>
          </p:nvSpPr>
          <p:spPr>
            <a:xfrm>
              <a:off x="1432865" y="3528423"/>
              <a:ext cx="531975" cy="730185"/>
            </a:xfrm>
            <a:custGeom>
              <a:rect b="b" l="l" r="r" t="t"/>
              <a:pathLst>
                <a:path extrusionOk="0" h="16176" w="11785">
                  <a:moveTo>
                    <a:pt x="7592" y="0"/>
                  </a:moveTo>
                  <a:cubicBezTo>
                    <a:pt x="6507" y="48"/>
                    <a:pt x="5495" y="482"/>
                    <a:pt x="4748" y="1277"/>
                  </a:cubicBezTo>
                  <a:cubicBezTo>
                    <a:pt x="4025" y="2049"/>
                    <a:pt x="3615" y="3085"/>
                    <a:pt x="3640" y="4169"/>
                  </a:cubicBezTo>
                  <a:cubicBezTo>
                    <a:pt x="3640" y="4193"/>
                    <a:pt x="3640" y="4796"/>
                    <a:pt x="3519" y="5663"/>
                  </a:cubicBezTo>
                  <a:cubicBezTo>
                    <a:pt x="3399" y="6603"/>
                    <a:pt x="3134" y="8025"/>
                    <a:pt x="2507" y="9495"/>
                  </a:cubicBezTo>
                  <a:cubicBezTo>
                    <a:pt x="1905" y="10916"/>
                    <a:pt x="1085" y="12097"/>
                    <a:pt x="97" y="13061"/>
                  </a:cubicBezTo>
                  <a:cubicBezTo>
                    <a:pt x="1" y="13158"/>
                    <a:pt x="1" y="13326"/>
                    <a:pt x="97" y="13423"/>
                  </a:cubicBezTo>
                  <a:cubicBezTo>
                    <a:pt x="145" y="13483"/>
                    <a:pt x="212" y="13513"/>
                    <a:pt x="278" y="13513"/>
                  </a:cubicBezTo>
                  <a:cubicBezTo>
                    <a:pt x="344" y="13513"/>
                    <a:pt x="411" y="13483"/>
                    <a:pt x="459" y="13423"/>
                  </a:cubicBezTo>
                  <a:cubicBezTo>
                    <a:pt x="1495" y="12435"/>
                    <a:pt x="2362" y="11182"/>
                    <a:pt x="2989" y="9687"/>
                  </a:cubicBezTo>
                  <a:cubicBezTo>
                    <a:pt x="3640" y="8169"/>
                    <a:pt x="3929" y="6699"/>
                    <a:pt x="4049" y="5735"/>
                  </a:cubicBezTo>
                  <a:cubicBezTo>
                    <a:pt x="4170" y="4820"/>
                    <a:pt x="4170" y="4217"/>
                    <a:pt x="4170" y="4145"/>
                  </a:cubicBezTo>
                  <a:cubicBezTo>
                    <a:pt x="4146" y="3205"/>
                    <a:pt x="4483" y="2314"/>
                    <a:pt x="5134" y="1639"/>
                  </a:cubicBezTo>
                  <a:cubicBezTo>
                    <a:pt x="5784" y="940"/>
                    <a:pt x="6676" y="554"/>
                    <a:pt x="7616" y="530"/>
                  </a:cubicBezTo>
                  <a:cubicBezTo>
                    <a:pt x="7977" y="530"/>
                    <a:pt x="8339" y="579"/>
                    <a:pt x="8676" y="675"/>
                  </a:cubicBezTo>
                  <a:cubicBezTo>
                    <a:pt x="9399" y="868"/>
                    <a:pt x="10025" y="1301"/>
                    <a:pt x="10483" y="1880"/>
                  </a:cubicBezTo>
                  <a:cubicBezTo>
                    <a:pt x="10965" y="2482"/>
                    <a:pt x="11230" y="3205"/>
                    <a:pt x="11230" y="3976"/>
                  </a:cubicBezTo>
                  <a:cubicBezTo>
                    <a:pt x="11254" y="4097"/>
                    <a:pt x="11254" y="5157"/>
                    <a:pt x="11062" y="6699"/>
                  </a:cubicBezTo>
                  <a:cubicBezTo>
                    <a:pt x="10773" y="8724"/>
                    <a:pt x="10266" y="10675"/>
                    <a:pt x="9495" y="12459"/>
                  </a:cubicBezTo>
                  <a:cubicBezTo>
                    <a:pt x="8989" y="13639"/>
                    <a:pt x="8387" y="14748"/>
                    <a:pt x="7712" y="15760"/>
                  </a:cubicBezTo>
                  <a:cubicBezTo>
                    <a:pt x="7616" y="15881"/>
                    <a:pt x="7664" y="16049"/>
                    <a:pt x="7784" y="16122"/>
                  </a:cubicBezTo>
                  <a:lnTo>
                    <a:pt x="7857" y="16170"/>
                  </a:lnTo>
                  <a:cubicBezTo>
                    <a:pt x="7873" y="16174"/>
                    <a:pt x="7890" y="16176"/>
                    <a:pt x="7908" y="16176"/>
                  </a:cubicBezTo>
                  <a:cubicBezTo>
                    <a:pt x="7993" y="16176"/>
                    <a:pt x="8086" y="16129"/>
                    <a:pt x="8146" y="16049"/>
                  </a:cubicBezTo>
                  <a:cubicBezTo>
                    <a:pt x="8845" y="15013"/>
                    <a:pt x="9471" y="13880"/>
                    <a:pt x="9977" y="12676"/>
                  </a:cubicBezTo>
                  <a:cubicBezTo>
                    <a:pt x="10773" y="10820"/>
                    <a:pt x="11303" y="8844"/>
                    <a:pt x="11568" y="6772"/>
                  </a:cubicBezTo>
                  <a:cubicBezTo>
                    <a:pt x="11785" y="5181"/>
                    <a:pt x="11761" y="4097"/>
                    <a:pt x="11761" y="3976"/>
                  </a:cubicBezTo>
                  <a:cubicBezTo>
                    <a:pt x="11736" y="3085"/>
                    <a:pt x="11447" y="2241"/>
                    <a:pt x="10893" y="1567"/>
                  </a:cubicBezTo>
                  <a:cubicBezTo>
                    <a:pt x="10363" y="892"/>
                    <a:pt x="9640" y="410"/>
                    <a:pt x="8821" y="169"/>
                  </a:cubicBezTo>
                  <a:cubicBezTo>
                    <a:pt x="8435" y="48"/>
                    <a:pt x="8025" y="0"/>
                    <a:pt x="7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9"/>
            <p:cNvSpPr/>
            <p:nvPr/>
          </p:nvSpPr>
          <p:spPr>
            <a:xfrm>
              <a:off x="1432865" y="3528423"/>
              <a:ext cx="531975" cy="730185"/>
            </a:xfrm>
            <a:custGeom>
              <a:rect b="b" l="l" r="r" t="t"/>
              <a:pathLst>
                <a:path extrusionOk="0" h="16176" w="11785">
                  <a:moveTo>
                    <a:pt x="7592" y="0"/>
                  </a:moveTo>
                  <a:cubicBezTo>
                    <a:pt x="6507" y="48"/>
                    <a:pt x="5495" y="482"/>
                    <a:pt x="4748" y="1277"/>
                  </a:cubicBezTo>
                  <a:cubicBezTo>
                    <a:pt x="4025" y="2049"/>
                    <a:pt x="3615" y="3085"/>
                    <a:pt x="3640" y="4169"/>
                  </a:cubicBezTo>
                  <a:cubicBezTo>
                    <a:pt x="3640" y="4193"/>
                    <a:pt x="3640" y="4796"/>
                    <a:pt x="3519" y="5663"/>
                  </a:cubicBezTo>
                  <a:cubicBezTo>
                    <a:pt x="3399" y="6603"/>
                    <a:pt x="3134" y="8025"/>
                    <a:pt x="2507" y="9495"/>
                  </a:cubicBezTo>
                  <a:cubicBezTo>
                    <a:pt x="1905" y="10916"/>
                    <a:pt x="1085" y="12097"/>
                    <a:pt x="97" y="13061"/>
                  </a:cubicBezTo>
                  <a:cubicBezTo>
                    <a:pt x="1" y="13158"/>
                    <a:pt x="1" y="13326"/>
                    <a:pt x="97" y="13423"/>
                  </a:cubicBezTo>
                  <a:cubicBezTo>
                    <a:pt x="145" y="13483"/>
                    <a:pt x="212" y="13513"/>
                    <a:pt x="278" y="13513"/>
                  </a:cubicBezTo>
                  <a:cubicBezTo>
                    <a:pt x="344" y="13513"/>
                    <a:pt x="411" y="13483"/>
                    <a:pt x="459" y="13423"/>
                  </a:cubicBezTo>
                  <a:cubicBezTo>
                    <a:pt x="1495" y="12435"/>
                    <a:pt x="2362" y="11182"/>
                    <a:pt x="2989" y="9687"/>
                  </a:cubicBezTo>
                  <a:cubicBezTo>
                    <a:pt x="3640" y="8169"/>
                    <a:pt x="3929" y="6699"/>
                    <a:pt x="4049" y="5735"/>
                  </a:cubicBezTo>
                  <a:cubicBezTo>
                    <a:pt x="4170" y="4820"/>
                    <a:pt x="4170" y="4217"/>
                    <a:pt x="4170" y="4145"/>
                  </a:cubicBezTo>
                  <a:cubicBezTo>
                    <a:pt x="4146" y="3205"/>
                    <a:pt x="4483" y="2314"/>
                    <a:pt x="5134" y="1639"/>
                  </a:cubicBezTo>
                  <a:cubicBezTo>
                    <a:pt x="5784" y="940"/>
                    <a:pt x="6676" y="554"/>
                    <a:pt x="7616" y="530"/>
                  </a:cubicBezTo>
                  <a:cubicBezTo>
                    <a:pt x="7977" y="530"/>
                    <a:pt x="8339" y="579"/>
                    <a:pt x="8676" y="675"/>
                  </a:cubicBezTo>
                  <a:cubicBezTo>
                    <a:pt x="9399" y="868"/>
                    <a:pt x="10025" y="1301"/>
                    <a:pt x="10483" y="1880"/>
                  </a:cubicBezTo>
                  <a:cubicBezTo>
                    <a:pt x="10965" y="2482"/>
                    <a:pt x="11230" y="3205"/>
                    <a:pt x="11230" y="3976"/>
                  </a:cubicBezTo>
                  <a:cubicBezTo>
                    <a:pt x="11254" y="4097"/>
                    <a:pt x="11254" y="5157"/>
                    <a:pt x="11062" y="6699"/>
                  </a:cubicBezTo>
                  <a:cubicBezTo>
                    <a:pt x="10773" y="8724"/>
                    <a:pt x="10266" y="10675"/>
                    <a:pt x="9495" y="12459"/>
                  </a:cubicBezTo>
                  <a:cubicBezTo>
                    <a:pt x="8989" y="13639"/>
                    <a:pt x="8387" y="14748"/>
                    <a:pt x="7712" y="15760"/>
                  </a:cubicBezTo>
                  <a:cubicBezTo>
                    <a:pt x="7616" y="15881"/>
                    <a:pt x="7664" y="16049"/>
                    <a:pt x="7784" y="16122"/>
                  </a:cubicBezTo>
                  <a:lnTo>
                    <a:pt x="7857" y="16170"/>
                  </a:lnTo>
                  <a:cubicBezTo>
                    <a:pt x="7873" y="16174"/>
                    <a:pt x="7890" y="16176"/>
                    <a:pt x="7908" y="16176"/>
                  </a:cubicBezTo>
                  <a:cubicBezTo>
                    <a:pt x="7993" y="16176"/>
                    <a:pt x="8086" y="16129"/>
                    <a:pt x="8146" y="16049"/>
                  </a:cubicBezTo>
                  <a:cubicBezTo>
                    <a:pt x="8845" y="15013"/>
                    <a:pt x="9471" y="13880"/>
                    <a:pt x="9977" y="12676"/>
                  </a:cubicBezTo>
                  <a:cubicBezTo>
                    <a:pt x="10773" y="10820"/>
                    <a:pt x="11303" y="8844"/>
                    <a:pt x="11568" y="6772"/>
                  </a:cubicBezTo>
                  <a:cubicBezTo>
                    <a:pt x="11785" y="5181"/>
                    <a:pt x="11761" y="4097"/>
                    <a:pt x="11761" y="3976"/>
                  </a:cubicBezTo>
                  <a:cubicBezTo>
                    <a:pt x="11736" y="3085"/>
                    <a:pt x="11447" y="2241"/>
                    <a:pt x="10893" y="1567"/>
                  </a:cubicBezTo>
                  <a:cubicBezTo>
                    <a:pt x="10363" y="892"/>
                    <a:pt x="9640" y="410"/>
                    <a:pt x="8821" y="169"/>
                  </a:cubicBezTo>
                  <a:cubicBezTo>
                    <a:pt x="8435" y="48"/>
                    <a:pt x="8025" y="0"/>
                    <a:pt x="7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9"/>
            <p:cNvSpPr/>
            <p:nvPr/>
          </p:nvSpPr>
          <p:spPr>
            <a:xfrm>
              <a:off x="1679822" y="3830631"/>
              <a:ext cx="188189" cy="416146"/>
            </a:xfrm>
            <a:custGeom>
              <a:rect b="b" l="l" r="r" t="t"/>
              <a:pathLst>
                <a:path extrusionOk="0" h="9219" w="4169">
                  <a:moveTo>
                    <a:pt x="3884" y="1"/>
                  </a:moveTo>
                  <a:cubicBezTo>
                    <a:pt x="3760" y="1"/>
                    <a:pt x="3660" y="92"/>
                    <a:pt x="3639" y="221"/>
                  </a:cubicBezTo>
                  <a:cubicBezTo>
                    <a:pt x="3374" y="1908"/>
                    <a:pt x="2916" y="3523"/>
                    <a:pt x="2265" y="5017"/>
                  </a:cubicBezTo>
                  <a:cubicBezTo>
                    <a:pt x="1687" y="6390"/>
                    <a:pt x="964" y="7667"/>
                    <a:pt x="72" y="8800"/>
                  </a:cubicBezTo>
                  <a:cubicBezTo>
                    <a:pt x="0" y="8896"/>
                    <a:pt x="0" y="9065"/>
                    <a:pt x="121" y="9161"/>
                  </a:cubicBezTo>
                  <a:lnTo>
                    <a:pt x="217" y="9210"/>
                  </a:lnTo>
                  <a:cubicBezTo>
                    <a:pt x="240" y="9215"/>
                    <a:pt x="264" y="9218"/>
                    <a:pt x="288" y="9218"/>
                  </a:cubicBezTo>
                  <a:cubicBezTo>
                    <a:pt x="367" y="9218"/>
                    <a:pt x="451" y="9187"/>
                    <a:pt x="506" y="9113"/>
                  </a:cubicBezTo>
                  <a:cubicBezTo>
                    <a:pt x="1398" y="7957"/>
                    <a:pt x="2169" y="6655"/>
                    <a:pt x="2771" y="5234"/>
                  </a:cubicBezTo>
                  <a:cubicBezTo>
                    <a:pt x="3422" y="3691"/>
                    <a:pt x="3880" y="2029"/>
                    <a:pt x="4145" y="318"/>
                  </a:cubicBezTo>
                  <a:cubicBezTo>
                    <a:pt x="4169" y="173"/>
                    <a:pt x="4073" y="28"/>
                    <a:pt x="3928" y="4"/>
                  </a:cubicBezTo>
                  <a:cubicBezTo>
                    <a:pt x="3913" y="2"/>
                    <a:pt x="3898" y="1"/>
                    <a:pt x="38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9"/>
            <p:cNvSpPr/>
            <p:nvPr/>
          </p:nvSpPr>
          <p:spPr>
            <a:xfrm>
              <a:off x="1634096" y="3614323"/>
              <a:ext cx="223037" cy="361887"/>
            </a:xfrm>
            <a:custGeom>
              <a:rect b="b" l="l" r="r" t="t"/>
              <a:pathLst>
                <a:path extrusionOk="0" h="8017" w="4941">
                  <a:moveTo>
                    <a:pt x="3182" y="1"/>
                  </a:moveTo>
                  <a:cubicBezTo>
                    <a:pt x="2603" y="25"/>
                    <a:pt x="2073" y="266"/>
                    <a:pt x="1688" y="676"/>
                  </a:cubicBezTo>
                  <a:cubicBezTo>
                    <a:pt x="1278" y="1109"/>
                    <a:pt x="1061" y="1640"/>
                    <a:pt x="1085" y="2218"/>
                  </a:cubicBezTo>
                  <a:cubicBezTo>
                    <a:pt x="1085" y="2242"/>
                    <a:pt x="1085" y="2941"/>
                    <a:pt x="941" y="4025"/>
                  </a:cubicBezTo>
                  <a:cubicBezTo>
                    <a:pt x="844" y="4893"/>
                    <a:pt x="579" y="6218"/>
                    <a:pt x="49" y="7664"/>
                  </a:cubicBezTo>
                  <a:cubicBezTo>
                    <a:pt x="1" y="7809"/>
                    <a:pt x="73" y="7953"/>
                    <a:pt x="218" y="8001"/>
                  </a:cubicBezTo>
                  <a:cubicBezTo>
                    <a:pt x="249" y="8012"/>
                    <a:pt x="280" y="8016"/>
                    <a:pt x="310" y="8016"/>
                  </a:cubicBezTo>
                  <a:cubicBezTo>
                    <a:pt x="420" y="8016"/>
                    <a:pt x="517" y="7952"/>
                    <a:pt x="555" y="7857"/>
                  </a:cubicBezTo>
                  <a:cubicBezTo>
                    <a:pt x="1109" y="6363"/>
                    <a:pt x="1350" y="4989"/>
                    <a:pt x="1471" y="4098"/>
                  </a:cubicBezTo>
                  <a:cubicBezTo>
                    <a:pt x="1615" y="2941"/>
                    <a:pt x="1615" y="2218"/>
                    <a:pt x="1615" y="2218"/>
                  </a:cubicBezTo>
                  <a:cubicBezTo>
                    <a:pt x="1591" y="1784"/>
                    <a:pt x="1760" y="1350"/>
                    <a:pt x="2049" y="1037"/>
                  </a:cubicBezTo>
                  <a:cubicBezTo>
                    <a:pt x="2362" y="724"/>
                    <a:pt x="2772" y="555"/>
                    <a:pt x="3206" y="531"/>
                  </a:cubicBezTo>
                  <a:cubicBezTo>
                    <a:pt x="3688" y="531"/>
                    <a:pt x="4146" y="724"/>
                    <a:pt x="4459" y="1061"/>
                  </a:cubicBezTo>
                  <a:cubicBezTo>
                    <a:pt x="4510" y="1125"/>
                    <a:pt x="4581" y="1155"/>
                    <a:pt x="4651" y="1155"/>
                  </a:cubicBezTo>
                  <a:cubicBezTo>
                    <a:pt x="4713" y="1155"/>
                    <a:pt x="4775" y="1131"/>
                    <a:pt x="4820" y="1085"/>
                  </a:cubicBezTo>
                  <a:cubicBezTo>
                    <a:pt x="4941" y="989"/>
                    <a:pt x="4941" y="820"/>
                    <a:pt x="4845" y="700"/>
                  </a:cubicBezTo>
                  <a:cubicBezTo>
                    <a:pt x="4411" y="242"/>
                    <a:pt x="3808" y="1"/>
                    <a:pt x="31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9"/>
            <p:cNvSpPr/>
            <p:nvPr/>
          </p:nvSpPr>
          <p:spPr>
            <a:xfrm>
              <a:off x="1506848" y="4060661"/>
              <a:ext cx="103371" cy="124135"/>
            </a:xfrm>
            <a:custGeom>
              <a:rect b="b" l="l" r="r" t="t"/>
              <a:pathLst>
                <a:path extrusionOk="0" h="2750" w="2290">
                  <a:moveTo>
                    <a:pt x="1973" y="0"/>
                  </a:moveTo>
                  <a:cubicBezTo>
                    <a:pt x="1888" y="0"/>
                    <a:pt x="1805" y="38"/>
                    <a:pt x="1760" y="113"/>
                  </a:cubicBezTo>
                  <a:cubicBezTo>
                    <a:pt x="1278" y="933"/>
                    <a:pt x="723" y="1656"/>
                    <a:pt x="97" y="2306"/>
                  </a:cubicBezTo>
                  <a:cubicBezTo>
                    <a:pt x="0" y="2403"/>
                    <a:pt x="0" y="2571"/>
                    <a:pt x="97" y="2668"/>
                  </a:cubicBezTo>
                  <a:cubicBezTo>
                    <a:pt x="145" y="2716"/>
                    <a:pt x="169" y="2740"/>
                    <a:pt x="217" y="2740"/>
                  </a:cubicBezTo>
                  <a:cubicBezTo>
                    <a:pt x="241" y="2746"/>
                    <a:pt x="266" y="2749"/>
                    <a:pt x="289" y="2749"/>
                  </a:cubicBezTo>
                  <a:cubicBezTo>
                    <a:pt x="360" y="2749"/>
                    <a:pt x="428" y="2722"/>
                    <a:pt x="482" y="2668"/>
                  </a:cubicBezTo>
                  <a:cubicBezTo>
                    <a:pt x="1133" y="1993"/>
                    <a:pt x="1711" y="1222"/>
                    <a:pt x="2217" y="403"/>
                  </a:cubicBezTo>
                  <a:cubicBezTo>
                    <a:pt x="2290" y="258"/>
                    <a:pt x="2242" y="113"/>
                    <a:pt x="2121" y="41"/>
                  </a:cubicBezTo>
                  <a:cubicBezTo>
                    <a:pt x="2076" y="14"/>
                    <a:pt x="2024" y="0"/>
                    <a:pt x="19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9"/>
            <p:cNvSpPr/>
            <p:nvPr/>
          </p:nvSpPr>
          <p:spPr>
            <a:xfrm>
              <a:off x="1589498" y="3700269"/>
              <a:ext cx="204574" cy="521502"/>
            </a:xfrm>
            <a:custGeom>
              <a:rect b="b" l="l" r="r" t="t"/>
              <a:pathLst>
                <a:path extrusionOk="0" h="11553" w="4532">
                  <a:moveTo>
                    <a:pt x="4218" y="1"/>
                  </a:moveTo>
                  <a:cubicBezTo>
                    <a:pt x="4122" y="1"/>
                    <a:pt x="4001" y="97"/>
                    <a:pt x="3977" y="193"/>
                  </a:cubicBezTo>
                  <a:lnTo>
                    <a:pt x="3977" y="266"/>
                  </a:lnTo>
                  <a:cubicBezTo>
                    <a:pt x="3977" y="290"/>
                    <a:pt x="4001" y="1856"/>
                    <a:pt x="3543" y="3977"/>
                  </a:cubicBezTo>
                  <a:cubicBezTo>
                    <a:pt x="3471" y="4314"/>
                    <a:pt x="3375" y="4676"/>
                    <a:pt x="3254" y="5085"/>
                  </a:cubicBezTo>
                  <a:cubicBezTo>
                    <a:pt x="2748" y="6893"/>
                    <a:pt x="1808" y="9158"/>
                    <a:pt x="97" y="11110"/>
                  </a:cubicBezTo>
                  <a:cubicBezTo>
                    <a:pt x="73" y="11134"/>
                    <a:pt x="49" y="11182"/>
                    <a:pt x="25" y="11206"/>
                  </a:cubicBezTo>
                  <a:cubicBezTo>
                    <a:pt x="1" y="11302"/>
                    <a:pt x="25" y="11423"/>
                    <a:pt x="121" y="11495"/>
                  </a:cubicBezTo>
                  <a:lnTo>
                    <a:pt x="218" y="11543"/>
                  </a:lnTo>
                  <a:cubicBezTo>
                    <a:pt x="241" y="11549"/>
                    <a:pt x="263" y="11552"/>
                    <a:pt x="286" y="11552"/>
                  </a:cubicBezTo>
                  <a:cubicBezTo>
                    <a:pt x="358" y="11552"/>
                    <a:pt x="428" y="11521"/>
                    <a:pt x="483" y="11447"/>
                  </a:cubicBezTo>
                  <a:cubicBezTo>
                    <a:pt x="1447" y="10363"/>
                    <a:pt x="2242" y="9085"/>
                    <a:pt x="2869" y="7688"/>
                  </a:cubicBezTo>
                  <a:cubicBezTo>
                    <a:pt x="3230" y="6917"/>
                    <a:pt x="3519" y="6097"/>
                    <a:pt x="3760" y="5254"/>
                  </a:cubicBezTo>
                  <a:cubicBezTo>
                    <a:pt x="3881" y="4868"/>
                    <a:pt x="3977" y="4459"/>
                    <a:pt x="4049" y="4073"/>
                  </a:cubicBezTo>
                  <a:cubicBezTo>
                    <a:pt x="4531" y="1904"/>
                    <a:pt x="4507" y="314"/>
                    <a:pt x="4507" y="266"/>
                  </a:cubicBezTo>
                  <a:cubicBezTo>
                    <a:pt x="4507" y="121"/>
                    <a:pt x="4363" y="1"/>
                    <a:pt x="42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9"/>
            <p:cNvSpPr/>
            <p:nvPr/>
          </p:nvSpPr>
          <p:spPr>
            <a:xfrm>
              <a:off x="2262842" y="3088946"/>
              <a:ext cx="1128049" cy="437361"/>
            </a:xfrm>
            <a:custGeom>
              <a:rect b="b" l="l" r="r" t="t"/>
              <a:pathLst>
                <a:path extrusionOk="0" h="9689" w="24990">
                  <a:moveTo>
                    <a:pt x="12121" y="1"/>
                  </a:moveTo>
                  <a:lnTo>
                    <a:pt x="97" y="9423"/>
                  </a:lnTo>
                  <a:cubicBezTo>
                    <a:pt x="24" y="9471"/>
                    <a:pt x="0" y="9568"/>
                    <a:pt x="73" y="9616"/>
                  </a:cubicBezTo>
                  <a:cubicBezTo>
                    <a:pt x="97" y="9664"/>
                    <a:pt x="145" y="9688"/>
                    <a:pt x="169" y="9688"/>
                  </a:cubicBezTo>
                  <a:lnTo>
                    <a:pt x="265" y="9640"/>
                  </a:lnTo>
                  <a:lnTo>
                    <a:pt x="12218" y="290"/>
                  </a:lnTo>
                  <a:lnTo>
                    <a:pt x="24845" y="290"/>
                  </a:lnTo>
                  <a:cubicBezTo>
                    <a:pt x="24941" y="290"/>
                    <a:pt x="24990" y="242"/>
                    <a:pt x="24990" y="145"/>
                  </a:cubicBezTo>
                  <a:cubicBezTo>
                    <a:pt x="24990" y="73"/>
                    <a:pt x="24941" y="1"/>
                    <a:pt x="248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9"/>
            <p:cNvSpPr/>
            <p:nvPr/>
          </p:nvSpPr>
          <p:spPr>
            <a:xfrm>
              <a:off x="605099" y="3259753"/>
              <a:ext cx="785436" cy="332862"/>
            </a:xfrm>
            <a:custGeom>
              <a:rect b="b" l="l" r="r" t="t"/>
              <a:pathLst>
                <a:path extrusionOk="0" h="7374" w="17400">
                  <a:moveTo>
                    <a:pt x="145" y="0"/>
                  </a:moveTo>
                  <a:cubicBezTo>
                    <a:pt x="49" y="0"/>
                    <a:pt x="1" y="48"/>
                    <a:pt x="1" y="145"/>
                  </a:cubicBezTo>
                  <a:cubicBezTo>
                    <a:pt x="1" y="217"/>
                    <a:pt x="49" y="289"/>
                    <a:pt x="145" y="289"/>
                  </a:cubicBezTo>
                  <a:lnTo>
                    <a:pt x="10073" y="289"/>
                  </a:lnTo>
                  <a:lnTo>
                    <a:pt x="17134" y="7326"/>
                  </a:lnTo>
                  <a:cubicBezTo>
                    <a:pt x="17158" y="7350"/>
                    <a:pt x="17206" y="7374"/>
                    <a:pt x="17230" y="7374"/>
                  </a:cubicBezTo>
                  <a:cubicBezTo>
                    <a:pt x="17279" y="7374"/>
                    <a:pt x="17303" y="7350"/>
                    <a:pt x="17327" y="7326"/>
                  </a:cubicBezTo>
                  <a:cubicBezTo>
                    <a:pt x="17399" y="7278"/>
                    <a:pt x="17399" y="7181"/>
                    <a:pt x="17327" y="7133"/>
                  </a:cubicBezTo>
                  <a:lnTo>
                    <a:pt x="102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9"/>
            <p:cNvSpPr/>
            <p:nvPr/>
          </p:nvSpPr>
          <p:spPr>
            <a:xfrm>
              <a:off x="1924523" y="3824808"/>
              <a:ext cx="1054109" cy="441153"/>
            </a:xfrm>
            <a:custGeom>
              <a:rect b="b" l="l" r="r" t="t"/>
              <a:pathLst>
                <a:path extrusionOk="0" h="9773" w="23352">
                  <a:moveTo>
                    <a:pt x="167" y="1"/>
                  </a:moveTo>
                  <a:cubicBezTo>
                    <a:pt x="128" y="1"/>
                    <a:pt x="85" y="13"/>
                    <a:pt x="49" y="37"/>
                  </a:cubicBezTo>
                  <a:cubicBezTo>
                    <a:pt x="1" y="85"/>
                    <a:pt x="1" y="182"/>
                    <a:pt x="49" y="254"/>
                  </a:cubicBezTo>
                  <a:lnTo>
                    <a:pt x="9592" y="9772"/>
                  </a:lnTo>
                  <a:lnTo>
                    <a:pt x="23207" y="9772"/>
                  </a:lnTo>
                  <a:cubicBezTo>
                    <a:pt x="23279" y="9772"/>
                    <a:pt x="23352" y="9700"/>
                    <a:pt x="23352" y="9628"/>
                  </a:cubicBezTo>
                  <a:cubicBezTo>
                    <a:pt x="23352" y="9531"/>
                    <a:pt x="23279" y="9483"/>
                    <a:pt x="23207" y="9483"/>
                  </a:cubicBezTo>
                  <a:lnTo>
                    <a:pt x="9712" y="9483"/>
                  </a:lnTo>
                  <a:lnTo>
                    <a:pt x="266" y="37"/>
                  </a:lnTo>
                  <a:cubicBezTo>
                    <a:pt x="242" y="13"/>
                    <a:pt x="206" y="1"/>
                    <a:pt x="1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9"/>
            <p:cNvSpPr/>
            <p:nvPr/>
          </p:nvSpPr>
          <p:spPr>
            <a:xfrm>
              <a:off x="955335" y="2930146"/>
              <a:ext cx="984503" cy="490627"/>
            </a:xfrm>
            <a:custGeom>
              <a:rect b="b" l="l" r="r" t="t"/>
              <a:pathLst>
                <a:path extrusionOk="0" h="10869" w="21810">
                  <a:moveTo>
                    <a:pt x="146" y="1"/>
                  </a:moveTo>
                  <a:cubicBezTo>
                    <a:pt x="73" y="1"/>
                    <a:pt x="1" y="73"/>
                    <a:pt x="1" y="145"/>
                  </a:cubicBezTo>
                  <a:cubicBezTo>
                    <a:pt x="1" y="241"/>
                    <a:pt x="73" y="290"/>
                    <a:pt x="146" y="290"/>
                  </a:cubicBezTo>
                  <a:lnTo>
                    <a:pt x="10990" y="290"/>
                  </a:lnTo>
                  <a:lnTo>
                    <a:pt x="21520" y="10820"/>
                  </a:lnTo>
                  <a:cubicBezTo>
                    <a:pt x="21568" y="10869"/>
                    <a:pt x="21592" y="10869"/>
                    <a:pt x="21641" y="10869"/>
                  </a:cubicBezTo>
                  <a:cubicBezTo>
                    <a:pt x="21665" y="10869"/>
                    <a:pt x="21713" y="10869"/>
                    <a:pt x="21737" y="10820"/>
                  </a:cubicBezTo>
                  <a:cubicBezTo>
                    <a:pt x="21809" y="10772"/>
                    <a:pt x="21809" y="10676"/>
                    <a:pt x="21737" y="10628"/>
                  </a:cubicBezTo>
                  <a:lnTo>
                    <a:pt x="111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9"/>
            <p:cNvSpPr/>
            <p:nvPr/>
          </p:nvSpPr>
          <p:spPr>
            <a:xfrm>
              <a:off x="501775" y="4011911"/>
              <a:ext cx="917019" cy="433525"/>
            </a:xfrm>
            <a:custGeom>
              <a:rect b="b" l="l" r="r" t="t"/>
              <a:pathLst>
                <a:path extrusionOk="0" h="9604" w="20315">
                  <a:moveTo>
                    <a:pt x="20149" y="1"/>
                  </a:moveTo>
                  <a:cubicBezTo>
                    <a:pt x="20110" y="1"/>
                    <a:pt x="20074" y="13"/>
                    <a:pt x="20050" y="37"/>
                  </a:cubicBezTo>
                  <a:lnTo>
                    <a:pt x="10796" y="9290"/>
                  </a:lnTo>
                  <a:lnTo>
                    <a:pt x="145" y="9290"/>
                  </a:lnTo>
                  <a:cubicBezTo>
                    <a:pt x="73" y="9290"/>
                    <a:pt x="0" y="9363"/>
                    <a:pt x="0" y="9459"/>
                  </a:cubicBezTo>
                  <a:cubicBezTo>
                    <a:pt x="0" y="9531"/>
                    <a:pt x="73" y="9604"/>
                    <a:pt x="145" y="9604"/>
                  </a:cubicBezTo>
                  <a:lnTo>
                    <a:pt x="10916" y="9604"/>
                  </a:lnTo>
                  <a:lnTo>
                    <a:pt x="20266" y="254"/>
                  </a:lnTo>
                  <a:cubicBezTo>
                    <a:pt x="20315" y="181"/>
                    <a:pt x="20315" y="109"/>
                    <a:pt x="20266" y="37"/>
                  </a:cubicBezTo>
                  <a:cubicBezTo>
                    <a:pt x="20230" y="13"/>
                    <a:pt x="20188" y="1"/>
                    <a:pt x="201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39"/>
          <p:cNvGrpSpPr/>
          <p:nvPr/>
        </p:nvGrpSpPr>
        <p:grpSpPr>
          <a:xfrm>
            <a:off x="7788367" y="626703"/>
            <a:ext cx="783199" cy="640169"/>
            <a:chOff x="7884425" y="705450"/>
            <a:chExt cx="590425" cy="482600"/>
          </a:xfrm>
        </p:grpSpPr>
        <p:sp>
          <p:nvSpPr>
            <p:cNvPr id="306" name="Google Shape;306;p39"/>
            <p:cNvSpPr/>
            <p:nvPr/>
          </p:nvSpPr>
          <p:spPr>
            <a:xfrm>
              <a:off x="7884425" y="734375"/>
              <a:ext cx="468725" cy="453675"/>
            </a:xfrm>
            <a:custGeom>
              <a:rect b="b" l="l" r="r" t="t"/>
              <a:pathLst>
                <a:path extrusionOk="0" h="18147" w="18749">
                  <a:moveTo>
                    <a:pt x="194" y="1"/>
                  </a:moveTo>
                  <a:cubicBezTo>
                    <a:pt x="145" y="1"/>
                    <a:pt x="97" y="25"/>
                    <a:pt x="49" y="49"/>
                  </a:cubicBezTo>
                  <a:cubicBezTo>
                    <a:pt x="25" y="97"/>
                    <a:pt x="1" y="145"/>
                    <a:pt x="1" y="193"/>
                  </a:cubicBezTo>
                  <a:lnTo>
                    <a:pt x="748" y="16532"/>
                  </a:lnTo>
                  <a:cubicBezTo>
                    <a:pt x="748" y="16628"/>
                    <a:pt x="820" y="16700"/>
                    <a:pt x="917" y="16700"/>
                  </a:cubicBezTo>
                  <a:lnTo>
                    <a:pt x="17954" y="18146"/>
                  </a:lnTo>
                  <a:cubicBezTo>
                    <a:pt x="18002" y="18146"/>
                    <a:pt x="18050" y="18146"/>
                    <a:pt x="18074" y="18122"/>
                  </a:cubicBezTo>
                  <a:cubicBezTo>
                    <a:pt x="18122" y="18074"/>
                    <a:pt x="18146" y="18026"/>
                    <a:pt x="18146" y="17977"/>
                  </a:cubicBezTo>
                  <a:lnTo>
                    <a:pt x="18749" y="9929"/>
                  </a:lnTo>
                  <a:cubicBezTo>
                    <a:pt x="18749" y="9832"/>
                    <a:pt x="18676" y="9736"/>
                    <a:pt x="18580" y="9736"/>
                  </a:cubicBezTo>
                  <a:cubicBezTo>
                    <a:pt x="18570" y="9733"/>
                    <a:pt x="18560" y="9732"/>
                    <a:pt x="18550" y="9732"/>
                  </a:cubicBezTo>
                  <a:cubicBezTo>
                    <a:pt x="18464" y="9732"/>
                    <a:pt x="18387" y="9818"/>
                    <a:pt x="18387" y="9905"/>
                  </a:cubicBezTo>
                  <a:lnTo>
                    <a:pt x="17785" y="17761"/>
                  </a:lnTo>
                  <a:lnTo>
                    <a:pt x="1109" y="16363"/>
                  </a:lnTo>
                  <a:lnTo>
                    <a:pt x="362" y="410"/>
                  </a:lnTo>
                  <a:lnTo>
                    <a:pt x="16122" y="2772"/>
                  </a:lnTo>
                  <a:cubicBezTo>
                    <a:pt x="16219" y="2772"/>
                    <a:pt x="16315" y="2700"/>
                    <a:pt x="16339" y="2603"/>
                  </a:cubicBezTo>
                  <a:cubicBezTo>
                    <a:pt x="16339" y="2507"/>
                    <a:pt x="16267" y="2410"/>
                    <a:pt x="16170" y="2386"/>
                  </a:cubicBezTo>
                  <a:lnTo>
                    <a:pt x="1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9"/>
            <p:cNvSpPr/>
            <p:nvPr/>
          </p:nvSpPr>
          <p:spPr>
            <a:xfrm>
              <a:off x="7962150" y="705450"/>
              <a:ext cx="512700" cy="411500"/>
            </a:xfrm>
            <a:custGeom>
              <a:rect b="b" l="l" r="r" t="t"/>
              <a:pathLst>
                <a:path extrusionOk="0" h="16460" w="20508">
                  <a:moveTo>
                    <a:pt x="362" y="8869"/>
                  </a:moveTo>
                  <a:lnTo>
                    <a:pt x="7495" y="16002"/>
                  </a:lnTo>
                  <a:lnTo>
                    <a:pt x="20122" y="3375"/>
                  </a:lnTo>
                  <a:lnTo>
                    <a:pt x="20122" y="652"/>
                  </a:lnTo>
                  <a:lnTo>
                    <a:pt x="7615" y="13158"/>
                  </a:lnTo>
                  <a:cubicBezTo>
                    <a:pt x="7567" y="13206"/>
                    <a:pt x="7422" y="13206"/>
                    <a:pt x="7374" y="13158"/>
                  </a:cubicBezTo>
                  <a:lnTo>
                    <a:pt x="362" y="6146"/>
                  </a:lnTo>
                  <a:close/>
                  <a:moveTo>
                    <a:pt x="7495" y="16460"/>
                  </a:moveTo>
                  <a:cubicBezTo>
                    <a:pt x="7447" y="16460"/>
                    <a:pt x="7398" y="16435"/>
                    <a:pt x="7374" y="16387"/>
                  </a:cubicBezTo>
                  <a:lnTo>
                    <a:pt x="49" y="9086"/>
                  </a:lnTo>
                  <a:cubicBezTo>
                    <a:pt x="25" y="9038"/>
                    <a:pt x="0" y="8989"/>
                    <a:pt x="0" y="8941"/>
                  </a:cubicBezTo>
                  <a:lnTo>
                    <a:pt x="0" y="5712"/>
                  </a:lnTo>
                  <a:cubicBezTo>
                    <a:pt x="0" y="5616"/>
                    <a:pt x="49" y="5567"/>
                    <a:pt x="97" y="5519"/>
                  </a:cubicBezTo>
                  <a:cubicBezTo>
                    <a:pt x="169" y="5495"/>
                    <a:pt x="265" y="5519"/>
                    <a:pt x="314" y="5567"/>
                  </a:cubicBezTo>
                  <a:lnTo>
                    <a:pt x="7495" y="12749"/>
                  </a:lnTo>
                  <a:lnTo>
                    <a:pt x="20194" y="73"/>
                  </a:lnTo>
                  <a:cubicBezTo>
                    <a:pt x="20242" y="25"/>
                    <a:pt x="20315" y="1"/>
                    <a:pt x="20387" y="25"/>
                  </a:cubicBezTo>
                  <a:cubicBezTo>
                    <a:pt x="20459" y="49"/>
                    <a:pt x="20508" y="121"/>
                    <a:pt x="20508" y="194"/>
                  </a:cubicBezTo>
                  <a:lnTo>
                    <a:pt x="20508" y="3447"/>
                  </a:lnTo>
                  <a:cubicBezTo>
                    <a:pt x="20508" y="3495"/>
                    <a:pt x="20483" y="3543"/>
                    <a:pt x="20435" y="3567"/>
                  </a:cubicBezTo>
                  <a:lnTo>
                    <a:pt x="7615" y="16387"/>
                  </a:lnTo>
                  <a:cubicBezTo>
                    <a:pt x="7591" y="16435"/>
                    <a:pt x="7543" y="16460"/>
                    <a:pt x="7495" y="16460"/>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39"/>
          <p:cNvSpPr txBox="1"/>
          <p:nvPr>
            <p:ph idx="2" type="title"/>
          </p:nvPr>
        </p:nvSpPr>
        <p:spPr>
          <a:xfrm>
            <a:off x="1253976" y="893000"/>
            <a:ext cx="1987800" cy="138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09" name="Google Shape;309;p39"/>
          <p:cNvSpPr/>
          <p:nvPr/>
        </p:nvSpPr>
        <p:spPr>
          <a:xfrm>
            <a:off x="3797300" y="3352488"/>
            <a:ext cx="4502400" cy="376500"/>
          </a:xfrm>
          <a:prstGeom prst="roundRect">
            <a:avLst>
              <a:gd fmla="val 20491"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rPr>
              <a:t>Java based using Android Studio</a:t>
            </a:r>
            <a:endParaRPr>
              <a:solidFill>
                <a:schemeClr val="accent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0"/>
          <p:cNvSpPr/>
          <p:nvPr/>
        </p:nvSpPr>
        <p:spPr>
          <a:xfrm>
            <a:off x="757725" y="530575"/>
            <a:ext cx="3619200" cy="3599700"/>
          </a:xfrm>
          <a:prstGeom prst="roundRect">
            <a:avLst>
              <a:gd fmla="val 4432"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 name="Google Shape;315;p40"/>
          <p:cNvSpPr/>
          <p:nvPr/>
        </p:nvSpPr>
        <p:spPr>
          <a:xfrm>
            <a:off x="4767100" y="530575"/>
            <a:ext cx="3619200" cy="3599700"/>
          </a:xfrm>
          <a:prstGeom prst="roundRect">
            <a:avLst>
              <a:gd fmla="val 4432"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6" name="Google Shape;316;p40"/>
          <p:cNvSpPr/>
          <p:nvPr/>
        </p:nvSpPr>
        <p:spPr>
          <a:xfrm>
            <a:off x="6067163" y="969225"/>
            <a:ext cx="1019100" cy="6954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0"/>
          <p:cNvSpPr/>
          <p:nvPr/>
        </p:nvSpPr>
        <p:spPr>
          <a:xfrm>
            <a:off x="2057775" y="969225"/>
            <a:ext cx="1019100" cy="6954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0"/>
          <p:cNvSpPr txBox="1"/>
          <p:nvPr>
            <p:ph idx="1" type="subTitle"/>
          </p:nvPr>
        </p:nvSpPr>
        <p:spPr>
          <a:xfrm>
            <a:off x="944563" y="2500313"/>
            <a:ext cx="3245400" cy="14892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Char char="❏"/>
            </a:pPr>
            <a:r>
              <a:rPr lang="en"/>
              <a:t>Download app 1 </a:t>
            </a:r>
            <a:endParaRPr/>
          </a:p>
          <a:p>
            <a:pPr indent="-317500" lvl="0" marL="457200" rtl="0" algn="ctr">
              <a:spcBef>
                <a:spcPts val="0"/>
              </a:spcBef>
              <a:spcAft>
                <a:spcPts val="0"/>
              </a:spcAft>
              <a:buSzPts val="1400"/>
              <a:buChar char="❏"/>
            </a:pPr>
            <a:r>
              <a:rPr lang="en"/>
              <a:t>Scrape label for app 1</a:t>
            </a:r>
            <a:endParaRPr/>
          </a:p>
          <a:p>
            <a:pPr indent="-317500" lvl="0" marL="457200" rtl="0" algn="ctr">
              <a:spcBef>
                <a:spcPts val="0"/>
              </a:spcBef>
              <a:spcAft>
                <a:spcPts val="0"/>
              </a:spcAft>
              <a:buSzPts val="1400"/>
              <a:buChar char="❏"/>
            </a:pPr>
            <a:r>
              <a:rPr lang="en"/>
              <a:t>Generate survey for app 1</a:t>
            </a:r>
            <a:endParaRPr/>
          </a:p>
          <a:p>
            <a:pPr indent="-317500" lvl="0" marL="457200" rtl="0" algn="ctr">
              <a:spcBef>
                <a:spcPts val="0"/>
              </a:spcBef>
              <a:spcAft>
                <a:spcPts val="0"/>
              </a:spcAft>
              <a:buSzPts val="1400"/>
              <a:buChar char="❏"/>
            </a:pPr>
            <a:r>
              <a:rPr lang="en"/>
              <a:t>Collect results for phone 1</a:t>
            </a:r>
            <a:endParaRPr/>
          </a:p>
          <a:p>
            <a:pPr indent="-317500" lvl="0" marL="457200" rtl="0" algn="ctr">
              <a:spcBef>
                <a:spcPts val="0"/>
              </a:spcBef>
              <a:spcAft>
                <a:spcPts val="0"/>
              </a:spcAft>
              <a:buSzPts val="1400"/>
              <a:buChar char="❏"/>
            </a:pPr>
            <a:r>
              <a:rPr lang="en"/>
              <a:t>Verify both the </a:t>
            </a:r>
            <a:r>
              <a:rPr lang="en"/>
              <a:t>label</a:t>
            </a:r>
            <a:r>
              <a:rPr lang="en"/>
              <a:t> and input for phone 1 is stored correctly</a:t>
            </a:r>
            <a:endParaRPr/>
          </a:p>
        </p:txBody>
      </p:sp>
      <p:sp>
        <p:nvSpPr>
          <p:cNvPr id="319" name="Google Shape;319;p40"/>
          <p:cNvSpPr txBox="1"/>
          <p:nvPr>
            <p:ph idx="4" type="subTitle"/>
          </p:nvPr>
        </p:nvSpPr>
        <p:spPr>
          <a:xfrm>
            <a:off x="4954025" y="1859075"/>
            <a:ext cx="3245400" cy="479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Phone 2</a:t>
            </a:r>
            <a:endParaRPr/>
          </a:p>
        </p:txBody>
      </p:sp>
      <p:sp>
        <p:nvSpPr>
          <p:cNvPr id="320" name="Google Shape;320;p40"/>
          <p:cNvSpPr txBox="1"/>
          <p:nvPr>
            <p:ph idx="2" type="subTitle"/>
          </p:nvPr>
        </p:nvSpPr>
        <p:spPr>
          <a:xfrm>
            <a:off x="4954000" y="2500325"/>
            <a:ext cx="3245400" cy="14892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Char char="❏"/>
            </a:pPr>
            <a:r>
              <a:rPr lang="en"/>
              <a:t>Download app 2 </a:t>
            </a:r>
            <a:endParaRPr/>
          </a:p>
          <a:p>
            <a:pPr indent="-317500" lvl="0" marL="457200" rtl="0" algn="ctr">
              <a:spcBef>
                <a:spcPts val="0"/>
              </a:spcBef>
              <a:spcAft>
                <a:spcPts val="0"/>
              </a:spcAft>
              <a:buSzPts val="1400"/>
              <a:buChar char="❏"/>
            </a:pPr>
            <a:r>
              <a:rPr lang="en"/>
              <a:t>Scrape label for app 2</a:t>
            </a:r>
            <a:endParaRPr/>
          </a:p>
          <a:p>
            <a:pPr indent="-317500" lvl="0" marL="457200" rtl="0" algn="ctr">
              <a:spcBef>
                <a:spcPts val="0"/>
              </a:spcBef>
              <a:spcAft>
                <a:spcPts val="0"/>
              </a:spcAft>
              <a:buSzPts val="1400"/>
              <a:buChar char="❏"/>
            </a:pPr>
            <a:r>
              <a:rPr lang="en"/>
              <a:t>Generate survey for app 2</a:t>
            </a:r>
            <a:endParaRPr/>
          </a:p>
          <a:p>
            <a:pPr indent="-317500" lvl="0" marL="457200" rtl="0" algn="ctr">
              <a:spcBef>
                <a:spcPts val="0"/>
              </a:spcBef>
              <a:spcAft>
                <a:spcPts val="0"/>
              </a:spcAft>
              <a:buSzPts val="1400"/>
              <a:buChar char="❏"/>
            </a:pPr>
            <a:r>
              <a:rPr lang="en"/>
              <a:t>Collect Results for phone 2</a:t>
            </a:r>
            <a:endParaRPr/>
          </a:p>
          <a:p>
            <a:pPr indent="-317500" lvl="0" marL="457200" rtl="0" algn="ctr">
              <a:spcBef>
                <a:spcPts val="0"/>
              </a:spcBef>
              <a:spcAft>
                <a:spcPts val="0"/>
              </a:spcAft>
              <a:buSzPts val="1400"/>
              <a:buChar char="❏"/>
            </a:pPr>
            <a:r>
              <a:rPr lang="en"/>
              <a:t>Verify both the label and input for phone 2 is stored correctly</a:t>
            </a:r>
            <a:endParaRPr/>
          </a:p>
        </p:txBody>
      </p:sp>
      <p:sp>
        <p:nvSpPr>
          <p:cNvPr id="321" name="Google Shape;321;p40"/>
          <p:cNvSpPr txBox="1"/>
          <p:nvPr>
            <p:ph idx="3" type="subTitle"/>
          </p:nvPr>
        </p:nvSpPr>
        <p:spPr>
          <a:xfrm>
            <a:off x="944625" y="1859075"/>
            <a:ext cx="3245400" cy="479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Phone 1</a:t>
            </a:r>
            <a:endParaRPr/>
          </a:p>
        </p:txBody>
      </p:sp>
      <p:sp>
        <p:nvSpPr>
          <p:cNvPr id="322" name="Google Shape;322;p40"/>
          <p:cNvSpPr/>
          <p:nvPr/>
        </p:nvSpPr>
        <p:spPr>
          <a:xfrm>
            <a:off x="2164650" y="4287700"/>
            <a:ext cx="4814700" cy="376500"/>
          </a:xfrm>
          <a:prstGeom prst="roundRect">
            <a:avLst>
              <a:gd fmla="val 20491"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6"/>
                </a:solidFill>
              </a:rPr>
              <a:t>Show that survey is personalized to each device and app</a:t>
            </a:r>
            <a:endParaRPr>
              <a:solidFill>
                <a:schemeClr val="accent6"/>
              </a:solidFill>
            </a:endParaRPr>
          </a:p>
        </p:txBody>
      </p:sp>
      <p:grpSp>
        <p:nvGrpSpPr>
          <p:cNvPr id="323" name="Google Shape;323;p40"/>
          <p:cNvGrpSpPr/>
          <p:nvPr/>
        </p:nvGrpSpPr>
        <p:grpSpPr>
          <a:xfrm>
            <a:off x="2334310" y="1077093"/>
            <a:ext cx="465920" cy="479712"/>
            <a:chOff x="1745217" y="1515471"/>
            <a:chExt cx="343269" cy="342505"/>
          </a:xfrm>
        </p:grpSpPr>
        <p:sp>
          <p:nvSpPr>
            <p:cNvPr id="324" name="Google Shape;324;p40"/>
            <p:cNvSpPr/>
            <p:nvPr/>
          </p:nvSpPr>
          <p:spPr>
            <a:xfrm>
              <a:off x="1854448" y="1647096"/>
              <a:ext cx="22012" cy="21630"/>
            </a:xfrm>
            <a:custGeom>
              <a:rect b="b" l="l" r="r" t="t"/>
              <a:pathLst>
                <a:path extrusionOk="0" h="679" w="691">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0"/>
            <p:cNvSpPr/>
            <p:nvPr/>
          </p:nvSpPr>
          <p:spPr>
            <a:xfrm>
              <a:off x="1906021" y="1647096"/>
              <a:ext cx="21661" cy="21630"/>
            </a:xfrm>
            <a:custGeom>
              <a:rect b="b" l="l" r="r" t="t"/>
              <a:pathLst>
                <a:path extrusionOk="0" h="679" w="68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0"/>
            <p:cNvSpPr/>
            <p:nvPr/>
          </p:nvSpPr>
          <p:spPr>
            <a:xfrm>
              <a:off x="1956830" y="1647096"/>
              <a:ext cx="22044" cy="21630"/>
            </a:xfrm>
            <a:custGeom>
              <a:rect b="b" l="l" r="r" t="t"/>
              <a:pathLst>
                <a:path extrusionOk="0" h="679" w="692">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0"/>
            <p:cNvSpPr/>
            <p:nvPr/>
          </p:nvSpPr>
          <p:spPr>
            <a:xfrm>
              <a:off x="1745217" y="1515471"/>
              <a:ext cx="343269" cy="342505"/>
            </a:xfrm>
            <a:custGeom>
              <a:rect b="b" l="l" r="r" t="t"/>
              <a:pathLst>
                <a:path extrusionOk="0" h="10752" w="10776">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40"/>
          <p:cNvGrpSpPr/>
          <p:nvPr/>
        </p:nvGrpSpPr>
        <p:grpSpPr>
          <a:xfrm>
            <a:off x="6314524" y="1109988"/>
            <a:ext cx="524362" cy="413907"/>
            <a:chOff x="3974207" y="2429009"/>
            <a:chExt cx="320143" cy="338491"/>
          </a:xfrm>
        </p:grpSpPr>
        <p:sp>
          <p:nvSpPr>
            <p:cNvPr id="329" name="Google Shape;329;p40"/>
            <p:cNvSpPr/>
            <p:nvPr/>
          </p:nvSpPr>
          <p:spPr>
            <a:xfrm>
              <a:off x="3974207" y="2429009"/>
              <a:ext cx="320143" cy="338491"/>
            </a:xfrm>
            <a:custGeom>
              <a:rect b="b" l="l" r="r" t="t"/>
              <a:pathLst>
                <a:path extrusionOk="0" h="10626" w="10050">
                  <a:moveTo>
                    <a:pt x="9390" y="0"/>
                  </a:moveTo>
                  <a:cubicBezTo>
                    <a:pt x="9344" y="0"/>
                    <a:pt x="9298" y="6"/>
                    <a:pt x="9251" y="17"/>
                  </a:cubicBezTo>
                  <a:lnTo>
                    <a:pt x="3132" y="1100"/>
                  </a:lnTo>
                  <a:cubicBezTo>
                    <a:pt x="2798" y="1160"/>
                    <a:pt x="2560" y="1445"/>
                    <a:pt x="2560" y="1779"/>
                  </a:cubicBezTo>
                  <a:lnTo>
                    <a:pt x="2560" y="6803"/>
                  </a:lnTo>
                  <a:cubicBezTo>
                    <a:pt x="2358" y="6744"/>
                    <a:pt x="2143" y="6708"/>
                    <a:pt x="1929" y="6708"/>
                  </a:cubicBezTo>
                  <a:cubicBezTo>
                    <a:pt x="1417" y="6720"/>
                    <a:pt x="941" y="6934"/>
                    <a:pt x="584" y="7291"/>
                  </a:cubicBezTo>
                  <a:cubicBezTo>
                    <a:pt x="226" y="7649"/>
                    <a:pt x="24" y="8125"/>
                    <a:pt x="24" y="8625"/>
                  </a:cubicBezTo>
                  <a:cubicBezTo>
                    <a:pt x="0" y="9161"/>
                    <a:pt x="215" y="9649"/>
                    <a:pt x="584" y="10042"/>
                  </a:cubicBezTo>
                  <a:cubicBezTo>
                    <a:pt x="953" y="10411"/>
                    <a:pt x="1453" y="10625"/>
                    <a:pt x="1965" y="10625"/>
                  </a:cubicBezTo>
                  <a:lnTo>
                    <a:pt x="2001" y="10625"/>
                  </a:lnTo>
                  <a:cubicBezTo>
                    <a:pt x="3060" y="10613"/>
                    <a:pt x="3917" y="9732"/>
                    <a:pt x="3917" y="8649"/>
                  </a:cubicBezTo>
                  <a:lnTo>
                    <a:pt x="3917" y="4684"/>
                  </a:lnTo>
                  <a:cubicBezTo>
                    <a:pt x="3917" y="4577"/>
                    <a:pt x="3834" y="4493"/>
                    <a:pt x="3727" y="4493"/>
                  </a:cubicBezTo>
                  <a:cubicBezTo>
                    <a:pt x="3620" y="4493"/>
                    <a:pt x="3536" y="4577"/>
                    <a:pt x="3536" y="4684"/>
                  </a:cubicBezTo>
                  <a:lnTo>
                    <a:pt x="3536" y="8613"/>
                  </a:lnTo>
                  <a:cubicBezTo>
                    <a:pt x="3536" y="9482"/>
                    <a:pt x="2834" y="10196"/>
                    <a:pt x="1989" y="10208"/>
                  </a:cubicBezTo>
                  <a:lnTo>
                    <a:pt x="1953" y="10208"/>
                  </a:lnTo>
                  <a:cubicBezTo>
                    <a:pt x="1536" y="10208"/>
                    <a:pt x="1131" y="10042"/>
                    <a:pt x="834" y="9744"/>
                  </a:cubicBezTo>
                  <a:cubicBezTo>
                    <a:pt x="536" y="9446"/>
                    <a:pt x="381" y="9030"/>
                    <a:pt x="381" y="8613"/>
                  </a:cubicBezTo>
                  <a:cubicBezTo>
                    <a:pt x="393" y="7779"/>
                    <a:pt x="1072" y="7089"/>
                    <a:pt x="1905" y="7065"/>
                  </a:cubicBezTo>
                  <a:cubicBezTo>
                    <a:pt x="2167" y="7065"/>
                    <a:pt x="2417" y="7113"/>
                    <a:pt x="2643" y="7232"/>
                  </a:cubicBezTo>
                  <a:cubicBezTo>
                    <a:pt x="2670" y="7242"/>
                    <a:pt x="2699" y="7248"/>
                    <a:pt x="2728" y="7248"/>
                  </a:cubicBezTo>
                  <a:cubicBezTo>
                    <a:pt x="2762" y="7248"/>
                    <a:pt x="2796" y="7240"/>
                    <a:pt x="2822" y="7220"/>
                  </a:cubicBezTo>
                  <a:cubicBezTo>
                    <a:pt x="2882" y="7184"/>
                    <a:pt x="2905" y="7125"/>
                    <a:pt x="2905" y="7053"/>
                  </a:cubicBezTo>
                  <a:lnTo>
                    <a:pt x="2905" y="1767"/>
                  </a:lnTo>
                  <a:cubicBezTo>
                    <a:pt x="2905" y="1624"/>
                    <a:pt x="3013" y="1481"/>
                    <a:pt x="3155" y="1457"/>
                  </a:cubicBezTo>
                  <a:lnTo>
                    <a:pt x="9275" y="374"/>
                  </a:lnTo>
                  <a:cubicBezTo>
                    <a:pt x="9296" y="369"/>
                    <a:pt x="9315" y="366"/>
                    <a:pt x="9335" y="366"/>
                  </a:cubicBezTo>
                  <a:cubicBezTo>
                    <a:pt x="9406" y="366"/>
                    <a:pt x="9469" y="398"/>
                    <a:pt x="9525" y="445"/>
                  </a:cubicBezTo>
                  <a:cubicBezTo>
                    <a:pt x="9609" y="505"/>
                    <a:pt x="9644" y="588"/>
                    <a:pt x="9644" y="683"/>
                  </a:cubicBezTo>
                  <a:lnTo>
                    <a:pt x="9644" y="2767"/>
                  </a:lnTo>
                  <a:cubicBezTo>
                    <a:pt x="9644" y="2874"/>
                    <a:pt x="9740" y="2957"/>
                    <a:pt x="9847" y="2957"/>
                  </a:cubicBezTo>
                  <a:cubicBezTo>
                    <a:pt x="9942" y="2957"/>
                    <a:pt x="10037" y="2874"/>
                    <a:pt x="10037" y="2767"/>
                  </a:cubicBezTo>
                  <a:lnTo>
                    <a:pt x="10037" y="683"/>
                  </a:lnTo>
                  <a:cubicBezTo>
                    <a:pt x="10049" y="469"/>
                    <a:pt x="9966" y="279"/>
                    <a:pt x="9811" y="159"/>
                  </a:cubicBezTo>
                  <a:cubicBezTo>
                    <a:pt x="9683" y="59"/>
                    <a:pt x="9541" y="0"/>
                    <a:pt x="93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0"/>
            <p:cNvSpPr/>
            <p:nvPr/>
          </p:nvSpPr>
          <p:spPr>
            <a:xfrm>
              <a:off x="4086846" y="2479977"/>
              <a:ext cx="207503" cy="245793"/>
            </a:xfrm>
            <a:custGeom>
              <a:rect b="b" l="l" r="r" t="t"/>
              <a:pathLst>
                <a:path extrusionOk="0" h="7716" w="6514">
                  <a:moveTo>
                    <a:pt x="5299" y="0"/>
                  </a:moveTo>
                  <a:lnTo>
                    <a:pt x="143" y="905"/>
                  </a:lnTo>
                  <a:cubicBezTo>
                    <a:pt x="60" y="929"/>
                    <a:pt x="0" y="1000"/>
                    <a:pt x="0" y="1084"/>
                  </a:cubicBezTo>
                  <a:lnTo>
                    <a:pt x="0" y="2131"/>
                  </a:lnTo>
                  <a:cubicBezTo>
                    <a:pt x="0" y="2239"/>
                    <a:pt x="84" y="2322"/>
                    <a:pt x="191" y="2322"/>
                  </a:cubicBezTo>
                  <a:cubicBezTo>
                    <a:pt x="298" y="2322"/>
                    <a:pt x="381" y="2239"/>
                    <a:pt x="381" y="2131"/>
                  </a:cubicBezTo>
                  <a:lnTo>
                    <a:pt x="381" y="1250"/>
                  </a:lnTo>
                  <a:lnTo>
                    <a:pt x="5156" y="405"/>
                  </a:lnTo>
                  <a:lnTo>
                    <a:pt x="5156" y="3882"/>
                  </a:lnTo>
                  <a:cubicBezTo>
                    <a:pt x="4953" y="3834"/>
                    <a:pt x="4739" y="3798"/>
                    <a:pt x="4525" y="3798"/>
                  </a:cubicBezTo>
                  <a:cubicBezTo>
                    <a:pt x="4013" y="3810"/>
                    <a:pt x="3537" y="4024"/>
                    <a:pt x="3179" y="4382"/>
                  </a:cubicBezTo>
                  <a:cubicBezTo>
                    <a:pt x="2822" y="4739"/>
                    <a:pt x="2620" y="5215"/>
                    <a:pt x="2620" y="5715"/>
                  </a:cubicBezTo>
                  <a:cubicBezTo>
                    <a:pt x="2596" y="6251"/>
                    <a:pt x="2810" y="6739"/>
                    <a:pt x="3179" y="7132"/>
                  </a:cubicBezTo>
                  <a:cubicBezTo>
                    <a:pt x="3548" y="7501"/>
                    <a:pt x="4037" y="7715"/>
                    <a:pt x="4561" y="7715"/>
                  </a:cubicBezTo>
                  <a:lnTo>
                    <a:pt x="4596" y="7715"/>
                  </a:lnTo>
                  <a:cubicBezTo>
                    <a:pt x="5656" y="7692"/>
                    <a:pt x="6513" y="6822"/>
                    <a:pt x="6513" y="5727"/>
                  </a:cubicBezTo>
                  <a:lnTo>
                    <a:pt x="6513" y="2024"/>
                  </a:lnTo>
                  <a:cubicBezTo>
                    <a:pt x="6513" y="1941"/>
                    <a:pt x="6442" y="1846"/>
                    <a:pt x="6335" y="1846"/>
                  </a:cubicBezTo>
                  <a:cubicBezTo>
                    <a:pt x="6227" y="1846"/>
                    <a:pt x="6144" y="1941"/>
                    <a:pt x="6144" y="2048"/>
                  </a:cubicBezTo>
                  <a:lnTo>
                    <a:pt x="6144" y="5751"/>
                  </a:lnTo>
                  <a:cubicBezTo>
                    <a:pt x="6144" y="6608"/>
                    <a:pt x="5442" y="7322"/>
                    <a:pt x="4596" y="7346"/>
                  </a:cubicBezTo>
                  <a:lnTo>
                    <a:pt x="4561" y="7346"/>
                  </a:lnTo>
                  <a:cubicBezTo>
                    <a:pt x="4144" y="7346"/>
                    <a:pt x="3751" y="7180"/>
                    <a:pt x="3453" y="6882"/>
                  </a:cubicBezTo>
                  <a:cubicBezTo>
                    <a:pt x="3156" y="6584"/>
                    <a:pt x="2989" y="6168"/>
                    <a:pt x="2989" y="5751"/>
                  </a:cubicBezTo>
                  <a:cubicBezTo>
                    <a:pt x="3001" y="4917"/>
                    <a:pt x="3691" y="4227"/>
                    <a:pt x="4525" y="4203"/>
                  </a:cubicBezTo>
                  <a:cubicBezTo>
                    <a:pt x="4775" y="4203"/>
                    <a:pt x="5025" y="4251"/>
                    <a:pt x="5251" y="4370"/>
                  </a:cubicBezTo>
                  <a:cubicBezTo>
                    <a:pt x="5276" y="4380"/>
                    <a:pt x="5302" y="4385"/>
                    <a:pt x="5329" y="4385"/>
                  </a:cubicBezTo>
                  <a:cubicBezTo>
                    <a:pt x="5366" y="4385"/>
                    <a:pt x="5402" y="4374"/>
                    <a:pt x="5430" y="4346"/>
                  </a:cubicBezTo>
                  <a:cubicBezTo>
                    <a:pt x="5489" y="4322"/>
                    <a:pt x="5513" y="4263"/>
                    <a:pt x="5513" y="4179"/>
                  </a:cubicBezTo>
                  <a:lnTo>
                    <a:pt x="5513" y="191"/>
                  </a:lnTo>
                  <a:cubicBezTo>
                    <a:pt x="5513" y="131"/>
                    <a:pt x="5489" y="95"/>
                    <a:pt x="5442" y="48"/>
                  </a:cubicBezTo>
                  <a:cubicBezTo>
                    <a:pt x="5394" y="12"/>
                    <a:pt x="5334" y="0"/>
                    <a:pt x="52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40"/>
          <p:cNvSpPr txBox="1"/>
          <p:nvPr/>
        </p:nvSpPr>
        <p:spPr>
          <a:xfrm>
            <a:off x="4349675" y="1196175"/>
            <a:ext cx="481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ubik"/>
              <a:ea typeface="Rubik"/>
              <a:cs typeface="Rubik"/>
              <a:sym typeface="Rubi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0" st="0"/>
                                            </p:txEl>
                                          </p:spTgt>
                                        </p:tgtEl>
                                        <p:attrNameLst>
                                          <p:attrName>style.visibility</p:attrName>
                                        </p:attrNameLst>
                                      </p:cBhvr>
                                      <p:to>
                                        <p:strVal val="visible"/>
                                      </p:to>
                                    </p:set>
                                    <p:animEffect filter="fade" transition="in">
                                      <p:cBhvr>
                                        <p:cTn dur="1"/>
                                        <p:tgtEl>
                                          <p:spTgt spid="3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1" st="1"/>
                                            </p:txEl>
                                          </p:spTgt>
                                        </p:tgtEl>
                                        <p:attrNameLst>
                                          <p:attrName>style.visibility</p:attrName>
                                        </p:attrNameLst>
                                      </p:cBhvr>
                                      <p:to>
                                        <p:strVal val="visible"/>
                                      </p:to>
                                    </p:set>
                                    <p:animEffect filter="fade" transition="in">
                                      <p:cBhvr>
                                        <p:cTn dur="1"/>
                                        <p:tgtEl>
                                          <p:spTgt spid="3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2" st="2"/>
                                            </p:txEl>
                                          </p:spTgt>
                                        </p:tgtEl>
                                        <p:attrNameLst>
                                          <p:attrName>style.visibility</p:attrName>
                                        </p:attrNameLst>
                                      </p:cBhvr>
                                      <p:to>
                                        <p:strVal val="visible"/>
                                      </p:to>
                                    </p:set>
                                    <p:animEffect filter="fade" transition="in">
                                      <p:cBhvr>
                                        <p:cTn dur="1"/>
                                        <p:tgtEl>
                                          <p:spTgt spid="3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3" st="3"/>
                                            </p:txEl>
                                          </p:spTgt>
                                        </p:tgtEl>
                                        <p:attrNameLst>
                                          <p:attrName>style.visibility</p:attrName>
                                        </p:attrNameLst>
                                      </p:cBhvr>
                                      <p:to>
                                        <p:strVal val="visible"/>
                                      </p:to>
                                    </p:set>
                                    <p:animEffect filter="fade" transition="in">
                                      <p:cBhvr>
                                        <p:cTn dur="1"/>
                                        <p:tgtEl>
                                          <p:spTgt spid="3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4" st="4"/>
                                            </p:txEl>
                                          </p:spTgt>
                                        </p:tgtEl>
                                        <p:attrNameLst>
                                          <p:attrName>style.visibility</p:attrName>
                                        </p:attrNameLst>
                                      </p:cBhvr>
                                      <p:to>
                                        <p:strVal val="visible"/>
                                      </p:to>
                                    </p:set>
                                    <p:animEffect filter="fade" transition="in">
                                      <p:cBhvr>
                                        <p:cTn dur="1"/>
                                        <p:tgtEl>
                                          <p:spTgt spid="31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0" st="0"/>
                                            </p:txEl>
                                          </p:spTgt>
                                        </p:tgtEl>
                                        <p:attrNameLst>
                                          <p:attrName>style.visibility</p:attrName>
                                        </p:attrNameLst>
                                      </p:cBhvr>
                                      <p:to>
                                        <p:strVal val="visible"/>
                                      </p:to>
                                    </p:set>
                                    <p:animEffect filter="fade" transition="in">
                                      <p:cBhvr>
                                        <p:cTn dur="1"/>
                                        <p:tgtEl>
                                          <p:spTgt spid="3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1" st="1"/>
                                            </p:txEl>
                                          </p:spTgt>
                                        </p:tgtEl>
                                        <p:attrNameLst>
                                          <p:attrName>style.visibility</p:attrName>
                                        </p:attrNameLst>
                                      </p:cBhvr>
                                      <p:to>
                                        <p:strVal val="visible"/>
                                      </p:to>
                                    </p:set>
                                    <p:animEffect filter="fade" transition="in">
                                      <p:cBhvr>
                                        <p:cTn dur="1"/>
                                        <p:tgtEl>
                                          <p:spTgt spid="3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2" st="2"/>
                                            </p:txEl>
                                          </p:spTgt>
                                        </p:tgtEl>
                                        <p:attrNameLst>
                                          <p:attrName>style.visibility</p:attrName>
                                        </p:attrNameLst>
                                      </p:cBhvr>
                                      <p:to>
                                        <p:strVal val="visible"/>
                                      </p:to>
                                    </p:set>
                                    <p:animEffect filter="fade" transition="in">
                                      <p:cBhvr>
                                        <p:cTn dur="1"/>
                                        <p:tgtEl>
                                          <p:spTgt spid="3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3" st="3"/>
                                            </p:txEl>
                                          </p:spTgt>
                                        </p:tgtEl>
                                        <p:attrNameLst>
                                          <p:attrName>style.visibility</p:attrName>
                                        </p:attrNameLst>
                                      </p:cBhvr>
                                      <p:to>
                                        <p:strVal val="visible"/>
                                      </p:to>
                                    </p:set>
                                    <p:animEffect filter="fade" transition="in">
                                      <p:cBhvr>
                                        <p:cTn dur="1"/>
                                        <p:tgtEl>
                                          <p:spTgt spid="3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4" st="4"/>
                                            </p:txEl>
                                          </p:spTgt>
                                        </p:tgtEl>
                                        <p:attrNameLst>
                                          <p:attrName>style.visibility</p:attrName>
                                        </p:attrNameLst>
                                      </p:cBhvr>
                                      <p:to>
                                        <p:strVal val="visible"/>
                                      </p:to>
                                    </p:set>
                                    <p:animEffect filter="fade" transition="in">
                                      <p:cBhvr>
                                        <p:cTn dur="1"/>
                                        <p:tgtEl>
                                          <p:spTgt spid="32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1"/>
          <p:cNvSpPr/>
          <p:nvPr/>
        </p:nvSpPr>
        <p:spPr>
          <a:xfrm>
            <a:off x="4908175" y="456900"/>
            <a:ext cx="3336000" cy="4229700"/>
          </a:xfrm>
          <a:prstGeom prst="roundRect">
            <a:avLst>
              <a:gd fmla="val 582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7" name="Google Shape;337;p41"/>
          <p:cNvSpPr txBox="1"/>
          <p:nvPr>
            <p:ph idx="1" type="subTitle"/>
          </p:nvPr>
        </p:nvSpPr>
        <p:spPr>
          <a:xfrm flipH="1">
            <a:off x="5053225" y="2394937"/>
            <a:ext cx="3045900" cy="8313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Send package name and user id to Django using droidQuery AJAX function</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
        <p:nvSpPr>
          <p:cNvPr id="338" name="Google Shape;338;p41"/>
          <p:cNvSpPr/>
          <p:nvPr/>
        </p:nvSpPr>
        <p:spPr>
          <a:xfrm>
            <a:off x="884025" y="429350"/>
            <a:ext cx="2318885" cy="4229835"/>
          </a:xfrm>
          <a:custGeom>
            <a:rect b="b" l="l" r="r" t="t"/>
            <a:pathLst>
              <a:path extrusionOk="0" h="85981" w="43370">
                <a:moveTo>
                  <a:pt x="25827" y="3794"/>
                </a:moveTo>
                <a:lnTo>
                  <a:pt x="25827" y="4045"/>
                </a:lnTo>
                <a:lnTo>
                  <a:pt x="25845" y="4047"/>
                </a:lnTo>
                <a:cubicBezTo>
                  <a:pt x="25856" y="4066"/>
                  <a:pt x="25857" y="4090"/>
                  <a:pt x="25850" y="4111"/>
                </a:cubicBezTo>
                <a:lnTo>
                  <a:pt x="17205" y="4129"/>
                </a:lnTo>
                <a:lnTo>
                  <a:pt x="17193" y="4382"/>
                </a:lnTo>
                <a:lnTo>
                  <a:pt x="17156" y="4111"/>
                </a:lnTo>
                <a:cubicBezTo>
                  <a:pt x="17147" y="4092"/>
                  <a:pt x="17148" y="4068"/>
                  <a:pt x="17159" y="4048"/>
                </a:cubicBezTo>
                <a:lnTo>
                  <a:pt x="17226" y="4048"/>
                </a:lnTo>
                <a:lnTo>
                  <a:pt x="25807" y="4047"/>
                </a:lnTo>
                <a:lnTo>
                  <a:pt x="25827" y="3794"/>
                </a:lnTo>
                <a:close/>
                <a:moveTo>
                  <a:pt x="17178" y="3543"/>
                </a:moveTo>
                <a:cubicBezTo>
                  <a:pt x="16876" y="3543"/>
                  <a:pt x="16647" y="3775"/>
                  <a:pt x="16647" y="4083"/>
                </a:cubicBezTo>
                <a:cubicBezTo>
                  <a:pt x="16647" y="4395"/>
                  <a:pt x="16881" y="4631"/>
                  <a:pt x="17223" y="4631"/>
                </a:cubicBezTo>
                <a:lnTo>
                  <a:pt x="17227" y="4631"/>
                </a:lnTo>
                <a:lnTo>
                  <a:pt x="25757" y="4630"/>
                </a:lnTo>
                <a:cubicBezTo>
                  <a:pt x="25765" y="4631"/>
                  <a:pt x="25805" y="4633"/>
                  <a:pt x="25812" y="4633"/>
                </a:cubicBezTo>
                <a:cubicBezTo>
                  <a:pt x="26122" y="4633"/>
                  <a:pt x="26357" y="4397"/>
                  <a:pt x="26357" y="4083"/>
                </a:cubicBezTo>
                <a:cubicBezTo>
                  <a:pt x="26357" y="3775"/>
                  <a:pt x="26129" y="3543"/>
                  <a:pt x="25827" y="3543"/>
                </a:cubicBezTo>
                <a:lnTo>
                  <a:pt x="17256" y="3549"/>
                </a:lnTo>
                <a:cubicBezTo>
                  <a:pt x="17245" y="3547"/>
                  <a:pt x="17187" y="3543"/>
                  <a:pt x="17178" y="3543"/>
                </a:cubicBezTo>
                <a:close/>
                <a:moveTo>
                  <a:pt x="41722" y="7196"/>
                </a:moveTo>
                <a:lnTo>
                  <a:pt x="41722" y="78527"/>
                </a:lnTo>
                <a:lnTo>
                  <a:pt x="1739" y="78527"/>
                </a:lnTo>
                <a:lnTo>
                  <a:pt x="1739" y="7196"/>
                </a:lnTo>
                <a:close/>
                <a:moveTo>
                  <a:pt x="1488" y="6694"/>
                </a:moveTo>
                <a:cubicBezTo>
                  <a:pt x="1349" y="6694"/>
                  <a:pt x="1237" y="6806"/>
                  <a:pt x="1237" y="6945"/>
                </a:cubicBezTo>
                <a:lnTo>
                  <a:pt x="1237" y="78778"/>
                </a:lnTo>
                <a:cubicBezTo>
                  <a:pt x="1237" y="78917"/>
                  <a:pt x="1349" y="79029"/>
                  <a:pt x="1488" y="79029"/>
                </a:cubicBezTo>
                <a:lnTo>
                  <a:pt x="41972" y="79029"/>
                </a:lnTo>
                <a:cubicBezTo>
                  <a:pt x="42111" y="79029"/>
                  <a:pt x="42223" y="78917"/>
                  <a:pt x="42223" y="78778"/>
                </a:cubicBezTo>
                <a:lnTo>
                  <a:pt x="42223" y="6945"/>
                </a:lnTo>
                <a:cubicBezTo>
                  <a:pt x="42223" y="6806"/>
                  <a:pt x="42111" y="6694"/>
                  <a:pt x="41972" y="6694"/>
                </a:cubicBezTo>
                <a:close/>
                <a:moveTo>
                  <a:pt x="7894" y="81457"/>
                </a:moveTo>
                <a:cubicBezTo>
                  <a:pt x="7754" y="81457"/>
                  <a:pt x="7642" y="81569"/>
                  <a:pt x="7642" y="81708"/>
                </a:cubicBezTo>
                <a:lnTo>
                  <a:pt x="7642" y="81926"/>
                </a:lnTo>
                <a:cubicBezTo>
                  <a:pt x="7642" y="82065"/>
                  <a:pt x="7754" y="82177"/>
                  <a:pt x="7894" y="82177"/>
                </a:cubicBezTo>
                <a:lnTo>
                  <a:pt x="9495" y="82177"/>
                </a:lnTo>
                <a:cubicBezTo>
                  <a:pt x="9625" y="82177"/>
                  <a:pt x="9734" y="82077"/>
                  <a:pt x="9744" y="81947"/>
                </a:cubicBezTo>
                <a:lnTo>
                  <a:pt x="9764" y="81729"/>
                </a:lnTo>
                <a:cubicBezTo>
                  <a:pt x="9776" y="81582"/>
                  <a:pt x="9660" y="81457"/>
                  <a:pt x="9512" y="81457"/>
                </a:cubicBezTo>
                <a:close/>
                <a:moveTo>
                  <a:pt x="22144" y="81995"/>
                </a:moveTo>
                <a:lnTo>
                  <a:pt x="22144" y="82911"/>
                </a:lnTo>
                <a:lnTo>
                  <a:pt x="21208" y="82911"/>
                </a:lnTo>
                <a:lnTo>
                  <a:pt x="21208" y="81995"/>
                </a:lnTo>
                <a:close/>
                <a:moveTo>
                  <a:pt x="33797" y="83129"/>
                </a:moveTo>
                <a:cubicBezTo>
                  <a:pt x="33798" y="83130"/>
                  <a:pt x="33798" y="83130"/>
                  <a:pt x="33798" y="83131"/>
                </a:cubicBezTo>
                <a:lnTo>
                  <a:pt x="33797" y="83129"/>
                </a:lnTo>
                <a:close/>
                <a:moveTo>
                  <a:pt x="21046" y="81493"/>
                </a:moveTo>
                <a:cubicBezTo>
                  <a:pt x="20857" y="81493"/>
                  <a:pt x="20705" y="81646"/>
                  <a:pt x="20706" y="81835"/>
                </a:cubicBezTo>
                <a:lnTo>
                  <a:pt x="20706" y="83091"/>
                </a:lnTo>
                <a:cubicBezTo>
                  <a:pt x="20706" y="83268"/>
                  <a:pt x="20860" y="83413"/>
                  <a:pt x="21048" y="83413"/>
                </a:cubicBezTo>
                <a:lnTo>
                  <a:pt x="22304" y="83413"/>
                </a:lnTo>
                <a:lnTo>
                  <a:pt x="22304" y="83415"/>
                </a:lnTo>
                <a:cubicBezTo>
                  <a:pt x="22492" y="83415"/>
                  <a:pt x="22645" y="83268"/>
                  <a:pt x="22646" y="83091"/>
                </a:cubicBezTo>
                <a:lnTo>
                  <a:pt x="22646" y="81835"/>
                </a:lnTo>
                <a:cubicBezTo>
                  <a:pt x="22646" y="81647"/>
                  <a:pt x="22500" y="81493"/>
                  <a:pt x="22322" y="81493"/>
                </a:cubicBezTo>
                <a:lnTo>
                  <a:pt x="21048" y="81493"/>
                </a:lnTo>
                <a:cubicBezTo>
                  <a:pt x="21047" y="81493"/>
                  <a:pt x="21047" y="81493"/>
                  <a:pt x="21046" y="81493"/>
                </a:cubicBezTo>
                <a:close/>
                <a:moveTo>
                  <a:pt x="33684" y="81407"/>
                </a:moveTo>
                <a:cubicBezTo>
                  <a:pt x="33624" y="81407"/>
                  <a:pt x="33563" y="81420"/>
                  <a:pt x="33508" y="81446"/>
                </a:cubicBezTo>
                <a:cubicBezTo>
                  <a:pt x="33483" y="81458"/>
                  <a:pt x="33460" y="81476"/>
                  <a:pt x="33441" y="81496"/>
                </a:cubicBezTo>
                <a:lnTo>
                  <a:pt x="32861" y="82093"/>
                </a:lnTo>
                <a:cubicBezTo>
                  <a:pt x="32755" y="82198"/>
                  <a:pt x="32695" y="82342"/>
                  <a:pt x="32696" y="82490"/>
                </a:cubicBezTo>
                <a:cubicBezTo>
                  <a:pt x="32696" y="82668"/>
                  <a:pt x="32777" y="82796"/>
                  <a:pt x="32861" y="82904"/>
                </a:cubicBezTo>
                <a:lnTo>
                  <a:pt x="33442" y="83485"/>
                </a:lnTo>
                <a:cubicBezTo>
                  <a:pt x="33505" y="83551"/>
                  <a:pt x="33593" y="83587"/>
                  <a:pt x="33683" y="83587"/>
                </a:cubicBezTo>
                <a:lnTo>
                  <a:pt x="33683" y="83587"/>
                </a:lnTo>
                <a:cubicBezTo>
                  <a:pt x="33987" y="83585"/>
                  <a:pt x="34139" y="83219"/>
                  <a:pt x="33924" y="83004"/>
                </a:cubicBezTo>
                <a:lnTo>
                  <a:pt x="33411" y="82490"/>
                </a:lnTo>
                <a:lnTo>
                  <a:pt x="33925" y="81975"/>
                </a:lnTo>
                <a:cubicBezTo>
                  <a:pt x="34060" y="81842"/>
                  <a:pt x="34060" y="81626"/>
                  <a:pt x="33925" y="81493"/>
                </a:cubicBezTo>
                <a:cubicBezTo>
                  <a:pt x="33906" y="81475"/>
                  <a:pt x="33883" y="81458"/>
                  <a:pt x="33859" y="81446"/>
                </a:cubicBezTo>
                <a:cubicBezTo>
                  <a:pt x="33804" y="81420"/>
                  <a:pt x="33744" y="81407"/>
                  <a:pt x="33684" y="81407"/>
                </a:cubicBezTo>
                <a:close/>
                <a:moveTo>
                  <a:pt x="33683" y="83587"/>
                </a:moveTo>
                <a:cubicBezTo>
                  <a:pt x="33683" y="83587"/>
                  <a:pt x="33683" y="83587"/>
                  <a:pt x="33683" y="83587"/>
                </a:cubicBezTo>
                <a:lnTo>
                  <a:pt x="33684" y="83587"/>
                </a:lnTo>
                <a:cubicBezTo>
                  <a:pt x="33684" y="83587"/>
                  <a:pt x="33684" y="83587"/>
                  <a:pt x="33683" y="83587"/>
                </a:cubicBezTo>
                <a:close/>
                <a:moveTo>
                  <a:pt x="36715" y="501"/>
                </a:moveTo>
                <a:cubicBezTo>
                  <a:pt x="40106" y="501"/>
                  <a:pt x="42867" y="3262"/>
                  <a:pt x="42867" y="6654"/>
                </a:cubicBezTo>
                <a:lnTo>
                  <a:pt x="42867" y="79324"/>
                </a:lnTo>
                <a:cubicBezTo>
                  <a:pt x="42867" y="82717"/>
                  <a:pt x="40106" y="85476"/>
                  <a:pt x="36715" y="85476"/>
                </a:cubicBezTo>
                <a:lnTo>
                  <a:pt x="6656" y="85476"/>
                </a:lnTo>
                <a:cubicBezTo>
                  <a:pt x="3262" y="85476"/>
                  <a:pt x="503" y="82717"/>
                  <a:pt x="503" y="79324"/>
                </a:cubicBezTo>
                <a:lnTo>
                  <a:pt x="503" y="6654"/>
                </a:lnTo>
                <a:cubicBezTo>
                  <a:pt x="503" y="3262"/>
                  <a:pt x="3262" y="501"/>
                  <a:pt x="6656" y="501"/>
                </a:cubicBezTo>
                <a:close/>
                <a:moveTo>
                  <a:pt x="6656" y="0"/>
                </a:moveTo>
                <a:cubicBezTo>
                  <a:pt x="2986" y="0"/>
                  <a:pt x="1" y="2985"/>
                  <a:pt x="1" y="6655"/>
                </a:cubicBezTo>
                <a:lnTo>
                  <a:pt x="1" y="79324"/>
                </a:lnTo>
                <a:cubicBezTo>
                  <a:pt x="1" y="82995"/>
                  <a:pt x="2986" y="85980"/>
                  <a:pt x="6656" y="85980"/>
                </a:cubicBezTo>
                <a:lnTo>
                  <a:pt x="36715" y="85980"/>
                </a:lnTo>
                <a:cubicBezTo>
                  <a:pt x="40383" y="85980"/>
                  <a:pt x="43370" y="82993"/>
                  <a:pt x="43370" y="79324"/>
                </a:cubicBezTo>
                <a:lnTo>
                  <a:pt x="43370" y="6655"/>
                </a:lnTo>
                <a:cubicBezTo>
                  <a:pt x="43370" y="2985"/>
                  <a:pt x="40384" y="0"/>
                  <a:pt x="367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41"/>
          <p:cNvPicPr preferRelativeResize="0"/>
          <p:nvPr/>
        </p:nvPicPr>
        <p:blipFill rotWithShape="1">
          <a:blip r:embed="rId3">
            <a:alphaModFix/>
          </a:blip>
          <a:srcRect b="0" l="36622" r="36520" t="0"/>
          <a:stretch/>
        </p:blipFill>
        <p:spPr>
          <a:xfrm>
            <a:off x="970100" y="782450"/>
            <a:ext cx="2155502" cy="3523624"/>
          </a:xfrm>
          <a:prstGeom prst="rect">
            <a:avLst/>
          </a:prstGeom>
          <a:noFill/>
          <a:ln>
            <a:noFill/>
          </a:ln>
        </p:spPr>
      </p:pic>
      <p:sp>
        <p:nvSpPr>
          <p:cNvPr id="340" name="Google Shape;340;p41"/>
          <p:cNvSpPr txBox="1"/>
          <p:nvPr/>
        </p:nvSpPr>
        <p:spPr>
          <a:xfrm>
            <a:off x="5076175" y="3424500"/>
            <a:ext cx="2861700" cy="1262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solidFill>
                <a:schemeClr val="lt1"/>
              </a:solidFill>
              <a:latin typeface="Rubik"/>
              <a:ea typeface="Rubik"/>
              <a:cs typeface="Rubik"/>
              <a:sym typeface="Rubik"/>
            </a:endParaRPr>
          </a:p>
          <a:p>
            <a:pPr indent="-317500" lvl="0" marL="457200" rtl="0" algn="l">
              <a:spcBef>
                <a:spcPts val="0"/>
              </a:spcBef>
              <a:spcAft>
                <a:spcPts val="0"/>
              </a:spcAft>
              <a:buClr>
                <a:schemeClr val="lt1"/>
              </a:buClr>
              <a:buSzPts val="1400"/>
              <a:buFont typeface="Rubik"/>
              <a:buChar char="❏"/>
            </a:pPr>
            <a:r>
              <a:rPr lang="en">
                <a:solidFill>
                  <a:schemeClr val="lt1"/>
                </a:solidFill>
                <a:latin typeface="Rubik"/>
                <a:ea typeface="Rubik"/>
                <a:cs typeface="Rubik"/>
                <a:sym typeface="Rubik"/>
              </a:rPr>
              <a:t>Onclick of notification, redirect user to survey via hosted html</a:t>
            </a:r>
            <a:endParaRPr>
              <a:solidFill>
                <a:schemeClr val="lt1"/>
              </a:solidFill>
              <a:latin typeface="Rubik"/>
              <a:ea typeface="Rubik"/>
              <a:cs typeface="Rubik"/>
              <a:sym typeface="Rubik"/>
            </a:endParaRPr>
          </a:p>
          <a:p>
            <a:pPr indent="0" lvl="0" marL="0" rtl="0" algn="l">
              <a:spcBef>
                <a:spcPts val="0"/>
              </a:spcBef>
              <a:spcAft>
                <a:spcPts val="0"/>
              </a:spcAft>
              <a:buNone/>
            </a:pPr>
            <a:r>
              <a:t/>
            </a:r>
            <a:endParaRPr>
              <a:latin typeface="Rubik"/>
              <a:ea typeface="Rubik"/>
              <a:cs typeface="Rubik"/>
              <a:sym typeface="Rubik"/>
            </a:endParaRPr>
          </a:p>
        </p:txBody>
      </p:sp>
      <p:sp>
        <p:nvSpPr>
          <p:cNvPr id="341" name="Google Shape;341;p41"/>
          <p:cNvSpPr txBox="1"/>
          <p:nvPr/>
        </p:nvSpPr>
        <p:spPr>
          <a:xfrm>
            <a:off x="5076175" y="2877800"/>
            <a:ext cx="3000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Rubik"/>
              <a:buChar char="❏"/>
            </a:pPr>
            <a:r>
              <a:rPr lang="en">
                <a:solidFill>
                  <a:schemeClr val="lt1"/>
                </a:solidFill>
                <a:latin typeface="Rubik"/>
                <a:ea typeface="Rubik"/>
                <a:cs typeface="Rubik"/>
                <a:sym typeface="Rubik"/>
              </a:rPr>
              <a:t>Send notification using a Broadcast Receiver and Notification Intents </a:t>
            </a:r>
            <a:endParaRPr/>
          </a:p>
        </p:txBody>
      </p:sp>
      <p:sp>
        <p:nvSpPr>
          <p:cNvPr id="342" name="Google Shape;342;p41"/>
          <p:cNvSpPr txBox="1"/>
          <p:nvPr/>
        </p:nvSpPr>
        <p:spPr>
          <a:xfrm>
            <a:off x="5076175" y="1461250"/>
            <a:ext cx="3000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Rubik"/>
              <a:buChar char="❏"/>
            </a:pPr>
            <a:r>
              <a:rPr lang="en">
                <a:solidFill>
                  <a:schemeClr val="lt1"/>
                </a:solidFill>
                <a:latin typeface="Rubik"/>
                <a:ea typeface="Rubik"/>
                <a:cs typeface="Rubik"/>
                <a:sym typeface="Rubik"/>
              </a:rPr>
              <a:t>App Listener for app name (PACKAGE_ADDED intent)</a:t>
            </a:r>
            <a:endParaRPr/>
          </a:p>
        </p:txBody>
      </p:sp>
      <p:sp>
        <p:nvSpPr>
          <p:cNvPr id="343" name="Google Shape;343;p41"/>
          <p:cNvSpPr txBox="1"/>
          <p:nvPr/>
        </p:nvSpPr>
        <p:spPr>
          <a:xfrm>
            <a:off x="5076175" y="625550"/>
            <a:ext cx="3000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200"/>
              </a:spcAft>
              <a:buNone/>
            </a:pPr>
            <a:r>
              <a:rPr b="1" lang="en" sz="2400">
                <a:solidFill>
                  <a:schemeClr val="lt1"/>
                </a:solidFill>
                <a:latin typeface="Play"/>
                <a:ea typeface="Play"/>
                <a:cs typeface="Play"/>
                <a:sym typeface="Play"/>
              </a:rPr>
              <a:t>Notification System</a:t>
            </a:r>
            <a:endParaRPr b="1" sz="2400">
              <a:solidFill>
                <a:schemeClr val="lt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2"/>
          <p:cNvSpPr/>
          <p:nvPr/>
        </p:nvSpPr>
        <p:spPr>
          <a:xfrm>
            <a:off x="720652" y="1626300"/>
            <a:ext cx="2358600" cy="1266000"/>
          </a:xfrm>
          <a:prstGeom prst="roundRect">
            <a:avLst>
              <a:gd fmla="val 1030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700">
              <a:solidFill>
                <a:schemeClr val="lt1"/>
              </a:solidFill>
              <a:latin typeface="Play"/>
              <a:ea typeface="Play"/>
              <a:cs typeface="Play"/>
              <a:sym typeface="Play"/>
            </a:endParaRPr>
          </a:p>
        </p:txBody>
      </p:sp>
      <p:sp>
        <p:nvSpPr>
          <p:cNvPr id="349" name="Google Shape;349;p42"/>
          <p:cNvSpPr/>
          <p:nvPr/>
        </p:nvSpPr>
        <p:spPr>
          <a:xfrm>
            <a:off x="6072052" y="2242675"/>
            <a:ext cx="2358600" cy="1266000"/>
          </a:xfrm>
          <a:prstGeom prst="roundRect">
            <a:avLst>
              <a:gd fmla="val 1030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700">
              <a:solidFill>
                <a:schemeClr val="lt1"/>
              </a:solidFill>
              <a:latin typeface="Play"/>
              <a:ea typeface="Play"/>
              <a:cs typeface="Play"/>
              <a:sym typeface="Play"/>
            </a:endParaRPr>
          </a:p>
        </p:txBody>
      </p:sp>
      <p:sp>
        <p:nvSpPr>
          <p:cNvPr id="350" name="Google Shape;350;p42"/>
          <p:cNvSpPr/>
          <p:nvPr/>
        </p:nvSpPr>
        <p:spPr>
          <a:xfrm>
            <a:off x="713251" y="3553775"/>
            <a:ext cx="2358600" cy="1266000"/>
          </a:xfrm>
          <a:prstGeom prst="roundRect">
            <a:avLst>
              <a:gd fmla="val 1030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700">
              <a:solidFill>
                <a:schemeClr val="lt1"/>
              </a:solidFill>
              <a:latin typeface="Play"/>
              <a:ea typeface="Play"/>
              <a:cs typeface="Play"/>
              <a:sym typeface="Play"/>
            </a:endParaRPr>
          </a:p>
        </p:txBody>
      </p:sp>
      <p:grpSp>
        <p:nvGrpSpPr>
          <p:cNvPr id="351" name="Google Shape;351;p42"/>
          <p:cNvGrpSpPr/>
          <p:nvPr/>
        </p:nvGrpSpPr>
        <p:grpSpPr>
          <a:xfrm>
            <a:off x="3775038" y="1371282"/>
            <a:ext cx="1593923" cy="2952445"/>
            <a:chOff x="3920725" y="2143868"/>
            <a:chExt cx="821525" cy="1521722"/>
          </a:xfrm>
        </p:grpSpPr>
        <p:sp>
          <p:nvSpPr>
            <p:cNvPr id="352" name="Google Shape;352;p42"/>
            <p:cNvSpPr/>
            <p:nvPr/>
          </p:nvSpPr>
          <p:spPr>
            <a:xfrm>
              <a:off x="3936845" y="2159989"/>
              <a:ext cx="782491" cy="1495854"/>
            </a:xfrm>
            <a:custGeom>
              <a:rect b="b" l="l" r="r" t="t"/>
              <a:pathLst>
                <a:path extrusionOk="0" h="109406" w="57231">
                  <a:moveTo>
                    <a:pt x="3070" y="0"/>
                  </a:moveTo>
                  <a:cubicBezTo>
                    <a:pt x="1985" y="652"/>
                    <a:pt x="1024" y="1520"/>
                    <a:pt x="341" y="2575"/>
                  </a:cubicBezTo>
                  <a:cubicBezTo>
                    <a:pt x="1055" y="1520"/>
                    <a:pt x="1985" y="652"/>
                    <a:pt x="3070" y="0"/>
                  </a:cubicBezTo>
                  <a:close/>
                  <a:moveTo>
                    <a:pt x="54129" y="0"/>
                  </a:moveTo>
                  <a:cubicBezTo>
                    <a:pt x="55246" y="651"/>
                    <a:pt x="56207" y="1551"/>
                    <a:pt x="56921" y="2637"/>
                  </a:cubicBezTo>
                  <a:cubicBezTo>
                    <a:pt x="56207" y="1551"/>
                    <a:pt x="55246" y="620"/>
                    <a:pt x="54129" y="0"/>
                  </a:cubicBezTo>
                  <a:close/>
                  <a:moveTo>
                    <a:pt x="0" y="105838"/>
                  </a:moveTo>
                  <a:lnTo>
                    <a:pt x="0" y="105838"/>
                  </a:lnTo>
                  <a:cubicBezTo>
                    <a:pt x="900" y="107451"/>
                    <a:pt x="2327" y="108723"/>
                    <a:pt x="4033" y="109405"/>
                  </a:cubicBezTo>
                  <a:cubicBezTo>
                    <a:pt x="2327" y="108692"/>
                    <a:pt x="931" y="107420"/>
                    <a:pt x="0" y="105838"/>
                  </a:cubicBezTo>
                  <a:close/>
                  <a:moveTo>
                    <a:pt x="57231" y="105807"/>
                  </a:moveTo>
                  <a:cubicBezTo>
                    <a:pt x="56331" y="107389"/>
                    <a:pt x="54873" y="108692"/>
                    <a:pt x="53167" y="109405"/>
                  </a:cubicBezTo>
                  <a:cubicBezTo>
                    <a:pt x="54904" y="108723"/>
                    <a:pt x="56362" y="107420"/>
                    <a:pt x="57231" y="105807"/>
                  </a:cubicBezTo>
                  <a:close/>
                </a:path>
              </a:pathLst>
            </a:custGeom>
            <a:solidFill>
              <a:srgbClr val="1A33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2"/>
            <p:cNvSpPr/>
            <p:nvPr/>
          </p:nvSpPr>
          <p:spPr>
            <a:xfrm>
              <a:off x="4717640" y="2378402"/>
              <a:ext cx="24611" cy="149728"/>
            </a:xfrm>
            <a:custGeom>
              <a:rect b="b" l="l" r="r" t="t"/>
              <a:pathLst>
                <a:path extrusionOk="0" h="10951" w="1800">
                  <a:moveTo>
                    <a:pt x="1117" y="1"/>
                  </a:moveTo>
                  <a:lnTo>
                    <a:pt x="1" y="838"/>
                  </a:lnTo>
                  <a:lnTo>
                    <a:pt x="1" y="10144"/>
                  </a:lnTo>
                  <a:lnTo>
                    <a:pt x="1117" y="10951"/>
                  </a:lnTo>
                  <a:lnTo>
                    <a:pt x="1800" y="10144"/>
                  </a:lnTo>
                  <a:lnTo>
                    <a:pt x="1800" y="838"/>
                  </a:lnTo>
                  <a:lnTo>
                    <a:pt x="11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2"/>
            <p:cNvSpPr/>
            <p:nvPr/>
          </p:nvSpPr>
          <p:spPr>
            <a:xfrm>
              <a:off x="4717640" y="2544666"/>
              <a:ext cx="24611" cy="149728"/>
            </a:xfrm>
            <a:custGeom>
              <a:rect b="b" l="l" r="r" t="t"/>
              <a:pathLst>
                <a:path extrusionOk="0" h="10951" w="1800">
                  <a:moveTo>
                    <a:pt x="1117" y="1"/>
                  </a:moveTo>
                  <a:lnTo>
                    <a:pt x="1" y="807"/>
                  </a:lnTo>
                  <a:lnTo>
                    <a:pt x="1" y="10144"/>
                  </a:lnTo>
                  <a:lnTo>
                    <a:pt x="1117" y="10950"/>
                  </a:lnTo>
                  <a:lnTo>
                    <a:pt x="1800" y="10144"/>
                  </a:lnTo>
                  <a:lnTo>
                    <a:pt x="1800" y="807"/>
                  </a:lnTo>
                  <a:lnTo>
                    <a:pt x="11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2"/>
            <p:cNvSpPr/>
            <p:nvPr/>
          </p:nvSpPr>
          <p:spPr>
            <a:xfrm>
              <a:off x="3920725" y="2143868"/>
              <a:ext cx="814307" cy="1521722"/>
            </a:xfrm>
            <a:custGeom>
              <a:rect b="b" l="l" r="r" t="t"/>
              <a:pathLst>
                <a:path extrusionOk="0" h="111298" w="59558">
                  <a:moveTo>
                    <a:pt x="8624" y="0"/>
                  </a:moveTo>
                  <a:cubicBezTo>
                    <a:pt x="3878" y="0"/>
                    <a:pt x="0" y="3878"/>
                    <a:pt x="0" y="8593"/>
                  </a:cubicBezTo>
                  <a:lnTo>
                    <a:pt x="0" y="102705"/>
                  </a:lnTo>
                  <a:cubicBezTo>
                    <a:pt x="0" y="107420"/>
                    <a:pt x="3878" y="111297"/>
                    <a:pt x="8624" y="111297"/>
                  </a:cubicBezTo>
                  <a:lnTo>
                    <a:pt x="50965" y="111297"/>
                  </a:lnTo>
                  <a:cubicBezTo>
                    <a:pt x="55711" y="111297"/>
                    <a:pt x="59558" y="107420"/>
                    <a:pt x="59558" y="102705"/>
                  </a:cubicBezTo>
                  <a:lnTo>
                    <a:pt x="59558" y="8593"/>
                  </a:lnTo>
                  <a:cubicBezTo>
                    <a:pt x="59558" y="3878"/>
                    <a:pt x="55711" y="0"/>
                    <a:pt x="50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2"/>
            <p:cNvSpPr/>
            <p:nvPr/>
          </p:nvSpPr>
          <p:spPr>
            <a:xfrm>
              <a:off x="3931321" y="2154041"/>
              <a:ext cx="793538" cy="1500953"/>
            </a:xfrm>
            <a:custGeom>
              <a:rect b="b" l="l" r="r" t="t"/>
              <a:pathLst>
                <a:path extrusionOk="0" h="109779" w="58039">
                  <a:moveTo>
                    <a:pt x="7849" y="1"/>
                  </a:moveTo>
                  <a:cubicBezTo>
                    <a:pt x="3506" y="1"/>
                    <a:pt x="1" y="3537"/>
                    <a:pt x="1" y="7849"/>
                  </a:cubicBezTo>
                  <a:lnTo>
                    <a:pt x="1" y="101961"/>
                  </a:lnTo>
                  <a:cubicBezTo>
                    <a:pt x="1" y="106273"/>
                    <a:pt x="3506" y="109778"/>
                    <a:pt x="7849" y="109778"/>
                  </a:cubicBezTo>
                  <a:lnTo>
                    <a:pt x="50190" y="109778"/>
                  </a:lnTo>
                  <a:cubicBezTo>
                    <a:pt x="54502" y="109778"/>
                    <a:pt x="58038" y="106273"/>
                    <a:pt x="58038" y="101961"/>
                  </a:cubicBezTo>
                  <a:lnTo>
                    <a:pt x="58038" y="7849"/>
                  </a:lnTo>
                  <a:cubicBezTo>
                    <a:pt x="58038" y="3537"/>
                    <a:pt x="54502" y="1"/>
                    <a:pt x="501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2"/>
            <p:cNvSpPr/>
            <p:nvPr/>
          </p:nvSpPr>
          <p:spPr>
            <a:xfrm>
              <a:off x="3931321" y="2154041"/>
              <a:ext cx="549238" cy="1500953"/>
            </a:xfrm>
            <a:custGeom>
              <a:rect b="b" l="l" r="r" t="t"/>
              <a:pathLst>
                <a:path extrusionOk="0" h="109779" w="40171">
                  <a:moveTo>
                    <a:pt x="7849" y="1"/>
                  </a:moveTo>
                  <a:cubicBezTo>
                    <a:pt x="3506" y="1"/>
                    <a:pt x="1" y="3537"/>
                    <a:pt x="1" y="7849"/>
                  </a:cubicBezTo>
                  <a:lnTo>
                    <a:pt x="1" y="101961"/>
                  </a:lnTo>
                  <a:cubicBezTo>
                    <a:pt x="1" y="106273"/>
                    <a:pt x="3506" y="109778"/>
                    <a:pt x="7849" y="109778"/>
                  </a:cubicBezTo>
                  <a:lnTo>
                    <a:pt x="8624" y="107110"/>
                  </a:lnTo>
                  <a:lnTo>
                    <a:pt x="7849" y="107110"/>
                  </a:lnTo>
                  <a:cubicBezTo>
                    <a:pt x="4251" y="107110"/>
                    <a:pt x="1304" y="104195"/>
                    <a:pt x="1304" y="100596"/>
                  </a:cubicBezTo>
                  <a:lnTo>
                    <a:pt x="1304" y="7849"/>
                  </a:lnTo>
                  <a:cubicBezTo>
                    <a:pt x="1304" y="4250"/>
                    <a:pt x="4251" y="1335"/>
                    <a:pt x="7849" y="1335"/>
                  </a:cubicBezTo>
                  <a:lnTo>
                    <a:pt x="39768" y="1335"/>
                  </a:lnTo>
                  <a:lnTo>
                    <a:pt x="401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2"/>
            <p:cNvSpPr/>
            <p:nvPr/>
          </p:nvSpPr>
          <p:spPr>
            <a:xfrm>
              <a:off x="4274438" y="2841125"/>
              <a:ext cx="3828" cy="3842"/>
            </a:xfrm>
            <a:custGeom>
              <a:rect b="b" l="l" r="r" t="t"/>
              <a:pathLst>
                <a:path extrusionOk="0" h="281" w="280">
                  <a:moveTo>
                    <a:pt x="280" y="1"/>
                  </a:moveTo>
                  <a:lnTo>
                    <a:pt x="1" y="156"/>
                  </a:lnTo>
                  <a:lnTo>
                    <a:pt x="63" y="280"/>
                  </a:lnTo>
                  <a:lnTo>
                    <a:pt x="249" y="94"/>
                  </a:lnTo>
                  <a:lnTo>
                    <a:pt x="280" y="1"/>
                  </a:lnTo>
                  <a:close/>
                </a:path>
              </a:pathLst>
            </a:custGeom>
            <a:solidFill>
              <a:srgbClr val="CBA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42"/>
          <p:cNvSpPr txBox="1"/>
          <p:nvPr>
            <p:ph type="ctrTitle"/>
          </p:nvPr>
        </p:nvSpPr>
        <p:spPr>
          <a:xfrm>
            <a:off x="713250" y="536727"/>
            <a:ext cx="7717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User Interface Design - Survey</a:t>
            </a:r>
            <a:endParaRPr/>
          </a:p>
        </p:txBody>
      </p:sp>
      <p:sp>
        <p:nvSpPr>
          <p:cNvPr id="360" name="Google Shape;360;p42"/>
          <p:cNvSpPr txBox="1"/>
          <p:nvPr/>
        </p:nvSpPr>
        <p:spPr>
          <a:xfrm>
            <a:off x="849350" y="2088600"/>
            <a:ext cx="2101200" cy="6783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solidFill>
                  <a:schemeClr val="lt1"/>
                </a:solidFill>
                <a:latin typeface="Rubik"/>
                <a:ea typeface="Rubik"/>
                <a:cs typeface="Rubik"/>
                <a:sym typeface="Rubik"/>
              </a:rPr>
              <a:t>Knowledge about data safety labels questions using Angular</a:t>
            </a:r>
            <a:endParaRPr>
              <a:solidFill>
                <a:schemeClr val="lt1"/>
              </a:solidFill>
              <a:latin typeface="Rubik"/>
              <a:ea typeface="Rubik"/>
              <a:cs typeface="Rubik"/>
              <a:sym typeface="Rubik"/>
            </a:endParaRPr>
          </a:p>
        </p:txBody>
      </p:sp>
      <p:sp>
        <p:nvSpPr>
          <p:cNvPr id="361" name="Google Shape;361;p42"/>
          <p:cNvSpPr txBox="1"/>
          <p:nvPr/>
        </p:nvSpPr>
        <p:spPr>
          <a:xfrm>
            <a:off x="6256700" y="2734200"/>
            <a:ext cx="1980600" cy="5778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300">
                <a:solidFill>
                  <a:schemeClr val="lt1"/>
                </a:solidFill>
                <a:latin typeface="Rubik"/>
                <a:ea typeface="Rubik"/>
                <a:cs typeface="Rubik"/>
                <a:sym typeface="Rubik"/>
              </a:rPr>
              <a:t>DSL questions updated using droidQuery AJAX function to Django</a:t>
            </a:r>
            <a:endParaRPr sz="1300">
              <a:solidFill>
                <a:schemeClr val="lt1"/>
              </a:solidFill>
              <a:latin typeface="Rubik"/>
              <a:ea typeface="Rubik"/>
              <a:cs typeface="Rubik"/>
              <a:sym typeface="Rubik"/>
            </a:endParaRPr>
          </a:p>
        </p:txBody>
      </p:sp>
      <p:sp>
        <p:nvSpPr>
          <p:cNvPr id="362" name="Google Shape;362;p42"/>
          <p:cNvSpPr txBox="1"/>
          <p:nvPr/>
        </p:nvSpPr>
        <p:spPr>
          <a:xfrm>
            <a:off x="841950" y="4099325"/>
            <a:ext cx="2101200" cy="5778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solidFill>
                  <a:schemeClr val="lt1"/>
                </a:solidFill>
                <a:latin typeface="Rubik"/>
                <a:ea typeface="Rubik"/>
                <a:cs typeface="Rubik"/>
                <a:sym typeface="Rubik"/>
              </a:rPr>
              <a:t>Influence on privacy decisions questions using Angular</a:t>
            </a:r>
            <a:endParaRPr>
              <a:solidFill>
                <a:schemeClr val="lt1"/>
              </a:solidFill>
              <a:latin typeface="Rubik"/>
              <a:ea typeface="Rubik"/>
              <a:cs typeface="Rubik"/>
              <a:sym typeface="Rubik"/>
            </a:endParaRPr>
          </a:p>
        </p:txBody>
      </p:sp>
      <p:cxnSp>
        <p:nvCxnSpPr>
          <p:cNvPr id="363" name="Google Shape;363;p42"/>
          <p:cNvCxnSpPr>
            <a:stCxn id="348" idx="3"/>
            <a:endCxn id="364" idx="1"/>
          </p:cNvCxnSpPr>
          <p:nvPr/>
        </p:nvCxnSpPr>
        <p:spPr>
          <a:xfrm flipH="1" rot="10800000">
            <a:off x="3079252" y="2088600"/>
            <a:ext cx="918000" cy="170700"/>
          </a:xfrm>
          <a:prstGeom prst="bentConnector3">
            <a:avLst>
              <a:gd fmla="val 49997" name="adj1"/>
            </a:avLst>
          </a:prstGeom>
          <a:noFill/>
          <a:ln cap="flat" cmpd="sng" w="19050">
            <a:solidFill>
              <a:schemeClr val="accent1"/>
            </a:solidFill>
            <a:prstDash val="solid"/>
            <a:round/>
            <a:headEnd len="med" w="med" type="none"/>
            <a:tailEnd len="med" w="med" type="oval"/>
          </a:ln>
        </p:spPr>
      </p:cxnSp>
      <p:cxnSp>
        <p:nvCxnSpPr>
          <p:cNvPr id="365" name="Google Shape;365;p42"/>
          <p:cNvCxnSpPr>
            <a:stCxn id="349" idx="1"/>
          </p:cNvCxnSpPr>
          <p:nvPr/>
        </p:nvCxnSpPr>
        <p:spPr>
          <a:xfrm flipH="1">
            <a:off x="5146852" y="2875675"/>
            <a:ext cx="925200" cy="29100"/>
          </a:xfrm>
          <a:prstGeom prst="bentConnector3">
            <a:avLst>
              <a:gd fmla="val 50000" name="adj1"/>
            </a:avLst>
          </a:prstGeom>
          <a:noFill/>
          <a:ln cap="flat" cmpd="sng" w="19050">
            <a:solidFill>
              <a:schemeClr val="accent1"/>
            </a:solidFill>
            <a:prstDash val="solid"/>
            <a:round/>
            <a:headEnd len="med" w="med" type="none"/>
            <a:tailEnd len="med" w="med" type="oval"/>
          </a:ln>
        </p:spPr>
      </p:cxnSp>
      <p:cxnSp>
        <p:nvCxnSpPr>
          <p:cNvPr id="366" name="Google Shape;366;p42"/>
          <p:cNvCxnSpPr>
            <a:endCxn id="367" idx="1"/>
          </p:cNvCxnSpPr>
          <p:nvPr/>
        </p:nvCxnSpPr>
        <p:spPr>
          <a:xfrm flipH="1" rot="10800000">
            <a:off x="3071702" y="3662675"/>
            <a:ext cx="925500" cy="556800"/>
          </a:xfrm>
          <a:prstGeom prst="bentConnector3">
            <a:avLst>
              <a:gd fmla="val 50000" name="adj1"/>
            </a:avLst>
          </a:prstGeom>
          <a:noFill/>
          <a:ln cap="flat" cmpd="sng" w="19050">
            <a:solidFill>
              <a:schemeClr val="accent1"/>
            </a:solidFill>
            <a:prstDash val="solid"/>
            <a:round/>
            <a:headEnd len="med" w="med" type="none"/>
            <a:tailEnd len="med" w="med" type="oval"/>
          </a:ln>
        </p:spPr>
      </p:cxnSp>
      <p:sp>
        <p:nvSpPr>
          <p:cNvPr id="364" name="Google Shape;364;p42"/>
          <p:cNvSpPr/>
          <p:nvPr/>
        </p:nvSpPr>
        <p:spPr>
          <a:xfrm>
            <a:off x="3997189" y="1979775"/>
            <a:ext cx="1149600" cy="217800"/>
          </a:xfrm>
          <a:prstGeom prst="roundRect">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2"/>
          <p:cNvSpPr/>
          <p:nvPr/>
        </p:nvSpPr>
        <p:spPr>
          <a:xfrm>
            <a:off x="3997214" y="2766775"/>
            <a:ext cx="1149600" cy="217800"/>
          </a:xfrm>
          <a:prstGeom prst="roundRect">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2"/>
          <p:cNvSpPr txBox="1"/>
          <p:nvPr>
            <p:ph idx="4294967295" type="subTitle"/>
          </p:nvPr>
        </p:nvSpPr>
        <p:spPr>
          <a:xfrm>
            <a:off x="6067700" y="2294600"/>
            <a:ext cx="2358600" cy="450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b="1" lang="en" sz="1800">
                <a:latin typeface="Play"/>
                <a:ea typeface="Play"/>
                <a:cs typeface="Play"/>
                <a:sym typeface="Play"/>
              </a:rPr>
              <a:t>Dynamic Questions</a:t>
            </a:r>
            <a:endParaRPr b="1" sz="1800">
              <a:latin typeface="Play"/>
              <a:ea typeface="Play"/>
              <a:cs typeface="Play"/>
              <a:sym typeface="Play"/>
            </a:endParaRPr>
          </a:p>
        </p:txBody>
      </p:sp>
      <p:sp>
        <p:nvSpPr>
          <p:cNvPr id="370" name="Google Shape;370;p42"/>
          <p:cNvSpPr txBox="1"/>
          <p:nvPr>
            <p:ph idx="4294967295" type="subTitle"/>
          </p:nvPr>
        </p:nvSpPr>
        <p:spPr>
          <a:xfrm>
            <a:off x="748350" y="3605700"/>
            <a:ext cx="2288400" cy="450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b="1" lang="en" sz="1800">
                <a:latin typeface="Play"/>
                <a:ea typeface="Play"/>
                <a:cs typeface="Play"/>
                <a:sym typeface="Play"/>
              </a:rPr>
              <a:t>Static Questions</a:t>
            </a:r>
            <a:endParaRPr b="1" sz="1800">
              <a:latin typeface="Play"/>
              <a:ea typeface="Play"/>
              <a:cs typeface="Play"/>
              <a:sym typeface="Play"/>
            </a:endParaRPr>
          </a:p>
        </p:txBody>
      </p:sp>
      <p:sp>
        <p:nvSpPr>
          <p:cNvPr id="371" name="Google Shape;371;p42"/>
          <p:cNvSpPr txBox="1"/>
          <p:nvPr>
            <p:ph idx="4294967295" type="subTitle"/>
          </p:nvPr>
        </p:nvSpPr>
        <p:spPr>
          <a:xfrm>
            <a:off x="795200" y="1605500"/>
            <a:ext cx="2209500" cy="450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b="1" lang="en" sz="1800">
                <a:latin typeface="Play"/>
                <a:ea typeface="Play"/>
                <a:cs typeface="Play"/>
                <a:sym typeface="Play"/>
              </a:rPr>
              <a:t>Static Questions</a:t>
            </a:r>
            <a:endParaRPr b="1" sz="1800">
              <a:latin typeface="Play"/>
              <a:ea typeface="Play"/>
              <a:cs typeface="Play"/>
              <a:sym typeface="Play"/>
            </a:endParaRPr>
          </a:p>
        </p:txBody>
      </p:sp>
      <p:sp>
        <p:nvSpPr>
          <p:cNvPr id="372" name="Google Shape;372;p42"/>
          <p:cNvSpPr txBox="1"/>
          <p:nvPr/>
        </p:nvSpPr>
        <p:spPr>
          <a:xfrm>
            <a:off x="3997200" y="1605500"/>
            <a:ext cx="1149600" cy="4506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solidFill>
                  <a:schemeClr val="lt1"/>
                </a:solidFill>
                <a:latin typeface="Rubik"/>
                <a:ea typeface="Rubik"/>
                <a:cs typeface="Rubik"/>
                <a:sym typeface="Rubik"/>
              </a:rPr>
              <a:t>Section 1</a:t>
            </a:r>
            <a:endParaRPr>
              <a:solidFill>
                <a:schemeClr val="lt1"/>
              </a:solidFill>
              <a:latin typeface="Rubik"/>
              <a:ea typeface="Rubik"/>
              <a:cs typeface="Rubik"/>
              <a:sym typeface="Rubik"/>
            </a:endParaRPr>
          </a:p>
        </p:txBody>
      </p:sp>
      <p:sp>
        <p:nvSpPr>
          <p:cNvPr id="373" name="Google Shape;373;p42"/>
          <p:cNvSpPr txBox="1"/>
          <p:nvPr/>
        </p:nvSpPr>
        <p:spPr>
          <a:xfrm>
            <a:off x="3997188" y="2381350"/>
            <a:ext cx="1149600" cy="4506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solidFill>
                  <a:schemeClr val="lt1"/>
                </a:solidFill>
                <a:latin typeface="Rubik"/>
                <a:ea typeface="Rubik"/>
                <a:cs typeface="Rubik"/>
                <a:sym typeface="Rubik"/>
              </a:rPr>
              <a:t>Section</a:t>
            </a:r>
            <a:r>
              <a:rPr lang="en">
                <a:solidFill>
                  <a:schemeClr val="lt1"/>
                </a:solidFill>
                <a:latin typeface="Rubik"/>
                <a:ea typeface="Rubik"/>
                <a:cs typeface="Rubik"/>
                <a:sym typeface="Rubik"/>
              </a:rPr>
              <a:t> 2</a:t>
            </a:r>
            <a:endParaRPr>
              <a:solidFill>
                <a:schemeClr val="lt1"/>
              </a:solidFill>
              <a:latin typeface="Rubik"/>
              <a:ea typeface="Rubik"/>
              <a:cs typeface="Rubik"/>
              <a:sym typeface="Rubik"/>
            </a:endParaRPr>
          </a:p>
        </p:txBody>
      </p:sp>
      <p:sp>
        <p:nvSpPr>
          <p:cNvPr id="374" name="Google Shape;374;p42"/>
          <p:cNvSpPr txBox="1"/>
          <p:nvPr/>
        </p:nvSpPr>
        <p:spPr>
          <a:xfrm>
            <a:off x="3997213" y="3157188"/>
            <a:ext cx="1149600" cy="4506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solidFill>
                  <a:schemeClr val="lt1"/>
                </a:solidFill>
                <a:latin typeface="Rubik"/>
                <a:ea typeface="Rubik"/>
                <a:cs typeface="Rubik"/>
                <a:sym typeface="Rubik"/>
              </a:rPr>
              <a:t>Section</a:t>
            </a:r>
            <a:r>
              <a:rPr lang="en">
                <a:solidFill>
                  <a:schemeClr val="lt1"/>
                </a:solidFill>
                <a:latin typeface="Rubik"/>
                <a:ea typeface="Rubik"/>
                <a:cs typeface="Rubik"/>
                <a:sym typeface="Rubik"/>
              </a:rPr>
              <a:t> 3</a:t>
            </a:r>
            <a:endParaRPr>
              <a:solidFill>
                <a:schemeClr val="lt1"/>
              </a:solidFill>
              <a:latin typeface="Rubik"/>
              <a:ea typeface="Rubik"/>
              <a:cs typeface="Rubik"/>
              <a:sym typeface="Rubik"/>
            </a:endParaRPr>
          </a:p>
        </p:txBody>
      </p:sp>
      <p:sp>
        <p:nvSpPr>
          <p:cNvPr id="367" name="Google Shape;367;p42"/>
          <p:cNvSpPr/>
          <p:nvPr/>
        </p:nvSpPr>
        <p:spPr>
          <a:xfrm>
            <a:off x="3997202" y="3553775"/>
            <a:ext cx="1149600" cy="217800"/>
          </a:xfrm>
          <a:prstGeom prst="roundRect">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bile Password Manager App Pitch Deck by Slidesgo">
  <a:themeElements>
    <a:clrScheme name="Simple Light">
      <a:dk1>
        <a:srgbClr val="252640"/>
      </a:dk1>
      <a:lt1>
        <a:srgbClr val="F8F5FF"/>
      </a:lt1>
      <a:dk2>
        <a:srgbClr val="E6E1F5"/>
      </a:dk2>
      <a:lt2>
        <a:srgbClr val="225C73"/>
      </a:lt2>
      <a:accent1>
        <a:srgbClr val="0BC4D9"/>
      </a:accent1>
      <a:accent2>
        <a:srgbClr val="F2A341"/>
      </a:accent2>
      <a:accent3>
        <a:srgbClr val="FED583"/>
      </a:accent3>
      <a:accent4>
        <a:srgbClr val="FFA485"/>
      </a:accent4>
      <a:accent5>
        <a:srgbClr val="F2AB9B"/>
      </a:accent5>
      <a:accent6>
        <a:srgbClr val="FFFFFF"/>
      </a:accent6>
      <a:hlink>
        <a:srgbClr val="2526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